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8" r:id="rId3"/>
    <p:sldId id="260" r:id="rId4"/>
    <p:sldId id="261" r:id="rId5"/>
    <p:sldId id="263" r:id="rId6"/>
    <p:sldId id="259" r:id="rId7"/>
    <p:sldId id="262" r:id="rId8"/>
    <p:sldId id="274" r:id="rId9"/>
    <p:sldId id="264" r:id="rId10"/>
    <p:sldId id="265" r:id="rId11"/>
    <p:sldId id="266" r:id="rId12"/>
    <p:sldId id="273" r:id="rId13"/>
    <p:sldId id="272" r:id="rId14"/>
    <p:sldId id="268" r:id="rId15"/>
    <p:sldId id="269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B2CD6-26D1-B548-BEEB-A314B98779D9}">
          <p14:sldIdLst>
            <p14:sldId id="256"/>
            <p14:sldId id="258"/>
            <p14:sldId id="260"/>
            <p14:sldId id="261"/>
            <p14:sldId id="263"/>
          </p14:sldIdLst>
        </p14:section>
        <p14:section name="ST: Ready? IM IN" id="{639FCE65-BFF6-1745-9DEA-3D281B7F2DB8}">
          <p14:sldIdLst>
            <p14:sldId id="259"/>
            <p14:sldId id="262"/>
            <p14:sldId id="274"/>
            <p14:sldId id="264"/>
            <p14:sldId id="265"/>
            <p14:sldId id="266"/>
            <p14:sldId id="273"/>
            <p14:sldId id="272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B51E5-B1E1-674B-911A-F0F7FEFFC12B}" v="62" dt="2019-03-28T01:46:1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0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Terrell" userId="11c6e95a-899a-4df0-8aa7-12532a33c496" providerId="ADAL" clId="{9C8B51E5-B1E1-674B-911A-F0F7FEFFC12B}"/>
    <pc:docChg chg="custSel addSld delSld modSld sldOrd modSection">
      <pc:chgData name="Sean Terrell" userId="11c6e95a-899a-4df0-8aa7-12532a33c496" providerId="ADAL" clId="{9C8B51E5-B1E1-674B-911A-F0F7FEFFC12B}" dt="2019-03-28T01:46:11.530" v="1634"/>
      <pc:docMkLst>
        <pc:docMk/>
      </pc:docMkLst>
      <pc:sldChg chg="modSp ord">
        <pc:chgData name="Sean Terrell" userId="11c6e95a-899a-4df0-8aa7-12532a33c496" providerId="ADAL" clId="{9C8B51E5-B1E1-674B-911A-F0F7FEFFC12B}" dt="2019-02-08T03:50:52.361" v="1609"/>
        <pc:sldMkLst>
          <pc:docMk/>
          <pc:sldMk cId="4162070642" sldId="256"/>
        </pc:sldMkLst>
        <pc:picChg chg="mod">
          <ac:chgData name="Sean Terrell" userId="11c6e95a-899a-4df0-8aa7-12532a33c496" providerId="ADAL" clId="{9C8B51E5-B1E1-674B-911A-F0F7FEFFC12B}" dt="2019-01-12T03:08:57.201" v="1608" actId="1076"/>
          <ac:picMkLst>
            <pc:docMk/>
            <pc:sldMk cId="4162070642" sldId="256"/>
            <ac:picMk id="4" creationId="{7467FCD2-FF92-3D42-9DAE-15252E29F85E}"/>
          </ac:picMkLst>
        </pc:picChg>
      </pc:sldChg>
      <pc:sldChg chg="ord">
        <pc:chgData name="Sean Terrell" userId="11c6e95a-899a-4df0-8aa7-12532a33c496" providerId="ADAL" clId="{9C8B51E5-B1E1-674B-911A-F0F7FEFFC12B}" dt="2019-03-28T01:46:11.530" v="1634"/>
        <pc:sldMkLst>
          <pc:docMk/>
          <pc:sldMk cId="1151026503" sldId="260"/>
        </pc:sldMkLst>
      </pc:sldChg>
      <pc:sldChg chg="modSp ord">
        <pc:chgData name="Sean Terrell" userId="11c6e95a-899a-4df0-8aa7-12532a33c496" providerId="ADAL" clId="{9C8B51E5-B1E1-674B-911A-F0F7FEFFC12B}" dt="2019-02-08T05:13:59.424" v="1622" actId="14100"/>
        <pc:sldMkLst>
          <pc:docMk/>
          <pc:sldMk cId="2405920732" sldId="264"/>
        </pc:sldMkLst>
        <pc:spChg chg="mod">
          <ac:chgData name="Sean Terrell" userId="11c6e95a-899a-4df0-8aa7-12532a33c496" providerId="ADAL" clId="{9C8B51E5-B1E1-674B-911A-F0F7FEFFC12B}" dt="2019-02-08T05:07:02.918" v="1617" actId="1076"/>
          <ac:spMkLst>
            <pc:docMk/>
            <pc:sldMk cId="2405920732" sldId="264"/>
            <ac:spMk id="6" creationId="{9233E80A-B211-C046-BD9F-E26DBA75E8C7}"/>
          </ac:spMkLst>
        </pc:spChg>
        <pc:spChg chg="mod">
          <ac:chgData name="Sean Terrell" userId="11c6e95a-899a-4df0-8aa7-12532a33c496" providerId="ADAL" clId="{9C8B51E5-B1E1-674B-911A-F0F7FEFFC12B}" dt="2019-02-08T05:13:59.424" v="1622" actId="14100"/>
          <ac:spMkLst>
            <pc:docMk/>
            <pc:sldMk cId="2405920732" sldId="264"/>
            <ac:spMk id="8" creationId="{EBC135BA-4A62-FD42-BE24-714ED0C5E0D5}"/>
          </ac:spMkLst>
        </pc:spChg>
      </pc:sldChg>
      <pc:sldChg chg="addSp delSp modSp ord delDesignElem">
        <pc:chgData name="Sean Terrell" userId="11c6e95a-899a-4df0-8aa7-12532a33c496" providerId="ADAL" clId="{9C8B51E5-B1E1-674B-911A-F0F7FEFFC12B}" dt="2019-02-08T11:09:51.695" v="1624"/>
        <pc:sldMkLst>
          <pc:docMk/>
          <pc:sldMk cId="310183582" sldId="265"/>
        </pc:sldMkLst>
        <pc:spChg chg="add mod">
          <ac:chgData name="Sean Terrell" userId="11c6e95a-899a-4df0-8aa7-12532a33c496" providerId="ADAL" clId="{9C8B51E5-B1E1-674B-911A-F0F7FEFFC12B}" dt="2019-02-08T05:06:13.427" v="1616" actId="1076"/>
          <ac:spMkLst>
            <pc:docMk/>
            <pc:sldMk cId="310183582" sldId="265"/>
            <ac:spMk id="2" creationId="{53FCD700-890B-CF44-A45A-082C5C57B252}"/>
          </ac:spMkLst>
        </pc:spChg>
        <pc:spChg chg="add del mod">
          <ac:chgData name="Sean Terrell" userId="11c6e95a-899a-4df0-8aa7-12532a33c496" providerId="ADAL" clId="{9C8B51E5-B1E1-674B-911A-F0F7FEFFC12B}" dt="2019-01-10T10:32:02.260" v="893"/>
          <ac:spMkLst>
            <pc:docMk/>
            <pc:sldMk cId="310183582" sldId="265"/>
            <ac:spMk id="3" creationId="{8B92635A-067E-904D-927F-D3F42FF643FC}"/>
          </ac:spMkLst>
        </pc:spChg>
        <pc:spChg chg="add del mod">
          <ac:chgData name="Sean Terrell" userId="11c6e95a-899a-4df0-8aa7-12532a33c496" providerId="ADAL" clId="{9C8B51E5-B1E1-674B-911A-F0F7FEFFC12B}" dt="2019-01-10T10:32:06.171" v="896"/>
          <ac:spMkLst>
            <pc:docMk/>
            <pc:sldMk cId="310183582" sldId="265"/>
            <ac:spMk id="4" creationId="{91A9F1C3-CB5D-6243-B7BA-58F5118B13A8}"/>
          </ac:spMkLst>
        </pc:spChg>
        <pc:spChg chg="add mod">
          <ac:chgData name="Sean Terrell" userId="11c6e95a-899a-4df0-8aa7-12532a33c496" providerId="ADAL" clId="{9C8B51E5-B1E1-674B-911A-F0F7FEFFC12B}" dt="2019-01-10T19:53:26.316" v="1509" actId="20577"/>
          <ac:spMkLst>
            <pc:docMk/>
            <pc:sldMk cId="310183582" sldId="265"/>
            <ac:spMk id="5" creationId="{C9765751-3B08-1B43-A52C-E7F6504325A2}"/>
          </ac:spMkLst>
        </pc:spChg>
        <pc:spChg chg="add del mod">
          <ac:chgData name="Sean Terrell" userId="11c6e95a-899a-4df0-8aa7-12532a33c496" providerId="ADAL" clId="{9C8B51E5-B1E1-674B-911A-F0F7FEFFC12B}" dt="2019-01-10T20:31:04.753" v="1512"/>
          <ac:spMkLst>
            <pc:docMk/>
            <pc:sldMk cId="310183582" sldId="265"/>
            <ac:spMk id="7" creationId="{5541F8F3-493F-4746-9DDC-0E07C0839B2A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44" creationId="{BE244045-E9A0-4CE4-8B87-99F34EE45230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46" creationId="{A46C389F-9B5F-4B8B-9133-5E324DAA7528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48" creationId="{38CB1921-2103-4962-BC2D-CB488DD956D3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49" creationId="{07309053-D520-473F-B065-0965E5C88A85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0" creationId="{E77B27DF-8961-4473-A375-68D728746E7D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1" creationId="{5CFD8EDB-2312-4205-84DF-61A53F865F2C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2" creationId="{37B30E19-C5A4-40B1-988C-0E5552A0EC5C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3" creationId="{9E71059E-264E-411B-A257-7112A1D7CC74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6" creationId="{9CD16F4B-2919-4137-B70E-F8E6761226B8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7" creationId="{BA54A638-7F17-45E2-8918-934CD82DF030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8" creationId="{55F2228E-D0B9-451D-9C2E-C6F34EFD5BEA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59" creationId="{1DF8222A-D1A8-4F17-A870-6CBA5694F853}"/>
          </ac:spMkLst>
        </pc:spChg>
        <pc:spChg chg="del">
          <ac:chgData name="Sean Terrell" userId="11c6e95a-899a-4df0-8aa7-12532a33c496" providerId="ADAL" clId="{9C8B51E5-B1E1-674B-911A-F0F7FEFFC12B}" dt="2019-02-08T11:09:51.695" v="1624"/>
          <ac:spMkLst>
            <pc:docMk/>
            <pc:sldMk cId="310183582" sldId="265"/>
            <ac:spMk id="60" creationId="{D80320FF-324F-4206-8381-8CF12156D87F}"/>
          </ac:spMkLst>
        </pc:spChg>
        <pc:picChg chg="del">
          <ac:chgData name="Sean Terrell" userId="11c6e95a-899a-4df0-8aa7-12532a33c496" providerId="ADAL" clId="{9C8B51E5-B1E1-674B-911A-F0F7FEFFC12B}" dt="2019-02-08T11:09:51.695" v="1624"/>
          <ac:picMkLst>
            <pc:docMk/>
            <pc:sldMk cId="310183582" sldId="265"/>
            <ac:picMk id="45" creationId="{DE8515BB-59EE-453D-82CE-EE72BF309F50}"/>
          </ac:picMkLst>
        </pc:picChg>
        <pc:picChg chg="del">
          <ac:chgData name="Sean Terrell" userId="11c6e95a-899a-4df0-8aa7-12532a33c496" providerId="ADAL" clId="{9C8B51E5-B1E1-674B-911A-F0F7FEFFC12B}" dt="2019-02-08T11:09:51.695" v="1624"/>
          <ac:picMkLst>
            <pc:docMk/>
            <pc:sldMk cId="310183582" sldId="265"/>
            <ac:picMk id="47" creationId="{37F492A7-5C9A-44D0-BA44-213281095578}"/>
          </ac:picMkLst>
        </pc:picChg>
        <pc:picChg chg="del">
          <ac:chgData name="Sean Terrell" userId="11c6e95a-899a-4df0-8aa7-12532a33c496" providerId="ADAL" clId="{9C8B51E5-B1E1-674B-911A-F0F7FEFFC12B}" dt="2019-02-08T11:09:51.695" v="1624"/>
          <ac:picMkLst>
            <pc:docMk/>
            <pc:sldMk cId="310183582" sldId="265"/>
            <ac:picMk id="54" creationId="{ECC6655B-5E58-488C-82F4-E1EBADDE1159}"/>
          </ac:picMkLst>
        </pc:picChg>
        <pc:picChg chg="del">
          <ac:chgData name="Sean Terrell" userId="11c6e95a-899a-4df0-8aa7-12532a33c496" providerId="ADAL" clId="{9C8B51E5-B1E1-674B-911A-F0F7FEFFC12B}" dt="2019-02-08T11:09:51.695" v="1624"/>
          <ac:picMkLst>
            <pc:docMk/>
            <pc:sldMk cId="310183582" sldId="265"/>
            <ac:picMk id="55" creationId="{A5E383B2-A296-460D-BA4E-657C49807710}"/>
          </ac:picMkLst>
        </pc:picChg>
      </pc:sldChg>
      <pc:sldChg chg="addSp delSp modSp add ord">
        <pc:chgData name="Sean Terrell" userId="11c6e95a-899a-4df0-8aa7-12532a33c496" providerId="ADAL" clId="{9C8B51E5-B1E1-674B-911A-F0F7FEFFC12B}" dt="2019-01-10T20:32:23.943" v="1567"/>
        <pc:sldMkLst>
          <pc:docMk/>
          <pc:sldMk cId="3645227288" sldId="266"/>
        </pc:sldMkLst>
        <pc:spChg chg="del">
          <ac:chgData name="Sean Terrell" userId="11c6e95a-899a-4df0-8aa7-12532a33c496" providerId="ADAL" clId="{9C8B51E5-B1E1-674B-911A-F0F7FEFFC12B}" dt="2019-01-06T17:00:12.159" v="65"/>
          <ac:spMkLst>
            <pc:docMk/>
            <pc:sldMk cId="3645227288" sldId="266"/>
            <ac:spMk id="2" creationId="{9690475D-7C90-CC41-9DF2-351ADBE3AB78}"/>
          </ac:spMkLst>
        </pc:spChg>
        <pc:spChg chg="del">
          <ac:chgData name="Sean Terrell" userId="11c6e95a-899a-4df0-8aa7-12532a33c496" providerId="ADAL" clId="{9C8B51E5-B1E1-674B-911A-F0F7FEFFC12B}" dt="2019-01-06T17:00:12.159" v="65"/>
          <ac:spMkLst>
            <pc:docMk/>
            <pc:sldMk cId="3645227288" sldId="266"/>
            <ac:spMk id="3" creationId="{D8A6D0FC-9880-6746-9B39-4E8BE0C7002B}"/>
          </ac:spMkLst>
        </pc:spChg>
        <pc:spChg chg="del">
          <ac:chgData name="Sean Terrell" userId="11c6e95a-899a-4df0-8aa7-12532a33c496" providerId="ADAL" clId="{9C8B51E5-B1E1-674B-911A-F0F7FEFFC12B}" dt="2019-01-06T17:00:12.159" v="65"/>
          <ac:spMkLst>
            <pc:docMk/>
            <pc:sldMk cId="3645227288" sldId="266"/>
            <ac:spMk id="4" creationId="{C6D1F805-E524-504E-A43A-9E0B9F4AD2F7}"/>
          </ac:spMkLst>
        </pc:spChg>
        <pc:spChg chg="add mod">
          <ac:chgData name="Sean Terrell" userId="11c6e95a-899a-4df0-8aa7-12532a33c496" providerId="ADAL" clId="{9C8B51E5-B1E1-674B-911A-F0F7FEFFC12B}" dt="2019-01-07T00:46:26.471" v="503" actId="20577"/>
          <ac:spMkLst>
            <pc:docMk/>
            <pc:sldMk cId="3645227288" sldId="266"/>
            <ac:spMk id="5" creationId="{93076F4D-E4FC-7C41-AE86-36A6AAF5C8C4}"/>
          </ac:spMkLst>
        </pc:spChg>
        <pc:spChg chg="add del mod">
          <ac:chgData name="Sean Terrell" userId="11c6e95a-899a-4df0-8aa7-12532a33c496" providerId="ADAL" clId="{9C8B51E5-B1E1-674B-911A-F0F7FEFFC12B}" dt="2019-01-06T17:02:11.957" v="266" actId="478"/>
          <ac:spMkLst>
            <pc:docMk/>
            <pc:sldMk cId="3645227288" sldId="266"/>
            <ac:spMk id="6" creationId="{0F19F027-522C-F548-B36E-81EE3664224E}"/>
          </ac:spMkLst>
        </pc:spChg>
        <pc:spChg chg="add del mod">
          <ac:chgData name="Sean Terrell" userId="11c6e95a-899a-4df0-8aa7-12532a33c496" providerId="ADAL" clId="{9C8B51E5-B1E1-674B-911A-F0F7FEFFC12B}" dt="2019-01-06T17:02:15.853" v="267" actId="478"/>
          <ac:spMkLst>
            <pc:docMk/>
            <pc:sldMk cId="3645227288" sldId="266"/>
            <ac:spMk id="7" creationId="{C69BEE36-98CD-B44E-ADCA-3256516CB17C}"/>
          </ac:spMkLst>
        </pc:spChg>
        <pc:spChg chg="add mod">
          <ac:chgData name="Sean Terrell" userId="11c6e95a-899a-4df0-8aa7-12532a33c496" providerId="ADAL" clId="{9C8B51E5-B1E1-674B-911A-F0F7FEFFC12B}" dt="2019-01-06T17:05:48.898" v="434" actId="20577"/>
          <ac:spMkLst>
            <pc:docMk/>
            <pc:sldMk cId="3645227288" sldId="266"/>
            <ac:spMk id="8" creationId="{0D34F247-FCCD-EF48-BE38-CCFF41DCD89D}"/>
          </ac:spMkLst>
        </pc:spChg>
      </pc:sldChg>
      <pc:sldChg chg="add">
        <pc:chgData name="Sean Terrell" userId="11c6e95a-899a-4df0-8aa7-12532a33c496" providerId="ADAL" clId="{9C8B51E5-B1E1-674B-911A-F0F7FEFFC12B}" dt="2019-01-06T16:58:40.221" v="1"/>
        <pc:sldMkLst>
          <pc:docMk/>
          <pc:sldMk cId="1448385461" sldId="267"/>
        </pc:sldMkLst>
      </pc:sldChg>
      <pc:sldChg chg="add">
        <pc:chgData name="Sean Terrell" userId="11c6e95a-899a-4df0-8aa7-12532a33c496" providerId="ADAL" clId="{9C8B51E5-B1E1-674B-911A-F0F7FEFFC12B}" dt="2019-01-06T16:58:49.596" v="2"/>
        <pc:sldMkLst>
          <pc:docMk/>
          <pc:sldMk cId="3469922849" sldId="268"/>
        </pc:sldMkLst>
      </pc:sldChg>
      <pc:sldChg chg="addSp modSp add">
        <pc:chgData name="Sean Terrell" userId="11c6e95a-899a-4df0-8aa7-12532a33c496" providerId="ADAL" clId="{9C8B51E5-B1E1-674B-911A-F0F7FEFFC12B}" dt="2019-02-10T08:24:21.953" v="1632" actId="1076"/>
        <pc:sldMkLst>
          <pc:docMk/>
          <pc:sldMk cId="1335938974" sldId="269"/>
        </pc:sldMkLst>
        <pc:picChg chg="add mod">
          <ac:chgData name="Sean Terrell" userId="11c6e95a-899a-4df0-8aa7-12532a33c496" providerId="ADAL" clId="{9C8B51E5-B1E1-674B-911A-F0F7FEFFC12B}" dt="2019-02-10T08:19:16.025" v="1630"/>
          <ac:picMkLst>
            <pc:docMk/>
            <pc:sldMk cId="1335938974" sldId="269"/>
            <ac:picMk id="5" creationId="{1EDD76DD-6464-6449-B3E1-908FAE2CED03}"/>
          </ac:picMkLst>
        </pc:picChg>
        <pc:picChg chg="add mod">
          <ac:chgData name="Sean Terrell" userId="11c6e95a-899a-4df0-8aa7-12532a33c496" providerId="ADAL" clId="{9C8B51E5-B1E1-674B-911A-F0F7FEFFC12B}" dt="2019-02-10T08:24:21.953" v="1632" actId="1076"/>
          <ac:picMkLst>
            <pc:docMk/>
            <pc:sldMk cId="1335938974" sldId="269"/>
            <ac:picMk id="6" creationId="{CA05BBA4-C1B7-0B43-9FB1-5D2666572D12}"/>
          </ac:picMkLst>
        </pc:picChg>
      </pc:sldChg>
      <pc:sldChg chg="add">
        <pc:chgData name="Sean Terrell" userId="11c6e95a-899a-4df0-8aa7-12532a33c496" providerId="ADAL" clId="{9C8B51E5-B1E1-674B-911A-F0F7FEFFC12B}" dt="2019-01-06T16:58:54.422" v="4"/>
        <pc:sldMkLst>
          <pc:docMk/>
          <pc:sldMk cId="2083551338" sldId="270"/>
        </pc:sldMkLst>
      </pc:sldChg>
      <pc:sldChg chg="delSp modSp add del ord">
        <pc:chgData name="Sean Terrell" userId="11c6e95a-899a-4df0-8aa7-12532a33c496" providerId="ADAL" clId="{9C8B51E5-B1E1-674B-911A-F0F7FEFFC12B}" dt="2019-02-08T05:08:48.815" v="1621" actId="2696"/>
        <pc:sldMkLst>
          <pc:docMk/>
          <pc:sldMk cId="3024792681" sldId="271"/>
        </pc:sldMkLst>
        <pc:spChg chg="del mod">
          <ac:chgData name="Sean Terrell" userId="11c6e95a-899a-4df0-8aa7-12532a33c496" providerId="ADAL" clId="{9C8B51E5-B1E1-674B-911A-F0F7FEFFC12B}" dt="2019-01-10T20:42:11.538" v="1580" actId="478"/>
          <ac:spMkLst>
            <pc:docMk/>
            <pc:sldMk cId="3024792681" sldId="271"/>
            <ac:spMk id="2" creationId="{A2F38B4E-C141-304B-87E8-93DA006402CC}"/>
          </ac:spMkLst>
        </pc:spChg>
        <pc:spChg chg="mod">
          <ac:chgData name="Sean Terrell" userId="11c6e95a-899a-4df0-8aa7-12532a33c496" providerId="ADAL" clId="{9C8B51E5-B1E1-674B-911A-F0F7FEFFC12B}" dt="2019-01-10T20:42:14.231" v="1581" actId="20577"/>
          <ac:spMkLst>
            <pc:docMk/>
            <pc:sldMk cId="3024792681" sldId="271"/>
            <ac:spMk id="3" creationId="{21DCB687-F461-7F40-B343-C741ABE30F50}"/>
          </ac:spMkLst>
        </pc:spChg>
        <pc:spChg chg="mod">
          <ac:chgData name="Sean Terrell" userId="11c6e95a-899a-4df0-8aa7-12532a33c496" providerId="ADAL" clId="{9C8B51E5-B1E1-674B-911A-F0F7FEFFC12B}" dt="2019-01-10T20:41:10.607" v="1572" actId="20577"/>
          <ac:spMkLst>
            <pc:docMk/>
            <pc:sldMk cId="3024792681" sldId="271"/>
            <ac:spMk id="4" creationId="{63609C98-61C5-1C4D-87FB-FC8AA53D50FA}"/>
          </ac:spMkLst>
        </pc:spChg>
      </pc:sldChg>
      <pc:sldChg chg="addSp delSp modSp add ord">
        <pc:chgData name="Sean Terrell" userId="11c6e95a-899a-4df0-8aa7-12532a33c496" providerId="ADAL" clId="{9C8B51E5-B1E1-674B-911A-F0F7FEFFC12B}" dt="2019-03-28T01:46:03.175" v="1633"/>
        <pc:sldMkLst>
          <pc:docMk/>
          <pc:sldMk cId="1385572969" sldId="272"/>
        </pc:sldMkLst>
        <pc:spChg chg="del mod">
          <ac:chgData name="Sean Terrell" userId="11c6e95a-899a-4df0-8aa7-12532a33c496" providerId="ADAL" clId="{9C8B51E5-B1E1-674B-911A-F0F7FEFFC12B}" dt="2019-01-07T00:43:33.544" v="452" actId="478"/>
          <ac:spMkLst>
            <pc:docMk/>
            <pc:sldMk cId="1385572969" sldId="272"/>
            <ac:spMk id="2" creationId="{D7115D05-6494-3F48-BA3D-BC5CE87A97A4}"/>
          </ac:spMkLst>
        </pc:spChg>
        <pc:spChg chg="del mod">
          <ac:chgData name="Sean Terrell" userId="11c6e95a-899a-4df0-8aa7-12532a33c496" providerId="ADAL" clId="{9C8B51E5-B1E1-674B-911A-F0F7FEFFC12B}" dt="2019-01-07T00:43:30.621" v="451" actId="478"/>
          <ac:spMkLst>
            <pc:docMk/>
            <pc:sldMk cId="1385572969" sldId="272"/>
            <ac:spMk id="3" creationId="{550F2868-28F3-A047-A263-ADFFC0E483A3}"/>
          </ac:spMkLst>
        </pc:spChg>
        <pc:spChg chg="del mod">
          <ac:chgData name="Sean Terrell" userId="11c6e95a-899a-4df0-8aa7-12532a33c496" providerId="ADAL" clId="{9C8B51E5-B1E1-674B-911A-F0F7FEFFC12B}" dt="2019-01-07T00:43:28.581" v="450" actId="478"/>
          <ac:spMkLst>
            <pc:docMk/>
            <pc:sldMk cId="1385572969" sldId="272"/>
            <ac:spMk id="4" creationId="{44736CE9-AA6F-CB4F-873F-9917F97FDD0B}"/>
          </ac:spMkLst>
        </pc:spChg>
        <pc:spChg chg="add del mod">
          <ac:chgData name="Sean Terrell" userId="11c6e95a-899a-4df0-8aa7-12532a33c496" providerId="ADAL" clId="{9C8B51E5-B1E1-674B-911A-F0F7FEFFC12B}" dt="2019-01-07T00:45:55.129" v="455" actId="478"/>
          <ac:spMkLst>
            <pc:docMk/>
            <pc:sldMk cId="1385572969" sldId="272"/>
            <ac:spMk id="5" creationId="{16B07BBD-0DBD-E84E-8DDD-B6CADF6F1C09}"/>
          </ac:spMkLst>
        </pc:spChg>
        <pc:spChg chg="add del mod">
          <ac:chgData name="Sean Terrell" userId="11c6e95a-899a-4df0-8aa7-12532a33c496" providerId="ADAL" clId="{9C8B51E5-B1E1-674B-911A-F0F7FEFFC12B}" dt="2019-01-07T00:48:47.613" v="518"/>
          <ac:spMkLst>
            <pc:docMk/>
            <pc:sldMk cId="1385572969" sldId="272"/>
            <ac:spMk id="7" creationId="{46B7DE99-3C77-3742-8333-95DD79548519}"/>
          </ac:spMkLst>
        </pc:spChg>
        <pc:spChg chg="add del mod">
          <ac:chgData name="Sean Terrell" userId="11c6e95a-899a-4df0-8aa7-12532a33c496" providerId="ADAL" clId="{9C8B51E5-B1E1-674B-911A-F0F7FEFFC12B}" dt="2019-01-07T00:52:42.790" v="847"/>
          <ac:spMkLst>
            <pc:docMk/>
            <pc:sldMk cId="1385572969" sldId="272"/>
            <ac:spMk id="8" creationId="{766B3537-A2D8-704D-9E8B-F3727872B90D}"/>
          </ac:spMkLst>
        </pc:spChg>
        <pc:spChg chg="add mod">
          <ac:chgData name="Sean Terrell" userId="11c6e95a-899a-4df0-8aa7-12532a33c496" providerId="ADAL" clId="{9C8B51E5-B1E1-674B-911A-F0F7FEFFC12B}" dt="2019-02-08T05:08:29.784" v="1620" actId="14100"/>
          <ac:spMkLst>
            <pc:docMk/>
            <pc:sldMk cId="1385572969" sldId="272"/>
            <ac:spMk id="9" creationId="{C9A96035-6260-D54D-870F-D790D53A8EEF}"/>
          </ac:spMkLst>
        </pc:spChg>
        <pc:spChg chg="add del mod">
          <ac:chgData name="Sean Terrell" userId="11c6e95a-899a-4df0-8aa7-12532a33c496" providerId="ADAL" clId="{9C8B51E5-B1E1-674B-911A-F0F7FEFFC12B}" dt="2019-01-07T00:52:42.789" v="845"/>
          <ac:spMkLst>
            <pc:docMk/>
            <pc:sldMk cId="1385572969" sldId="272"/>
            <ac:spMk id="10" creationId="{8372B91C-B81D-6F43-B469-75EE596252BE}"/>
          </ac:spMkLst>
        </pc:spChg>
        <pc:spChg chg="add mod">
          <ac:chgData name="Sean Terrell" userId="11c6e95a-899a-4df0-8aa7-12532a33c496" providerId="ADAL" clId="{9C8B51E5-B1E1-674B-911A-F0F7FEFFC12B}" dt="2019-01-07T00:52:18.682" v="843" actId="20577"/>
          <ac:spMkLst>
            <pc:docMk/>
            <pc:sldMk cId="1385572969" sldId="272"/>
            <ac:spMk id="11" creationId="{304CD777-0F20-884A-B3C6-995789D5D785}"/>
          </ac:spMkLst>
        </pc:spChg>
        <pc:picChg chg="add mod">
          <ac:chgData name="Sean Terrell" userId="11c6e95a-899a-4df0-8aa7-12532a33c496" providerId="ADAL" clId="{9C8B51E5-B1E1-674B-911A-F0F7FEFFC12B}" dt="2019-02-08T11:39:19.876" v="1628" actId="14100"/>
          <ac:picMkLst>
            <pc:docMk/>
            <pc:sldMk cId="1385572969" sldId="272"/>
            <ac:picMk id="6" creationId="{BD6727A8-1D51-A140-8E3F-2AA07BF5B46B}"/>
          </ac:picMkLst>
        </pc:picChg>
      </pc:sldChg>
      <pc:sldChg chg="addSp delSp modSp add ord">
        <pc:chgData name="Sean Terrell" userId="11c6e95a-899a-4df0-8aa7-12532a33c496" providerId="ADAL" clId="{9C8B51E5-B1E1-674B-911A-F0F7FEFFC12B}" dt="2019-02-08T11:40:21.209" v="1629" actId="14100"/>
        <pc:sldMkLst>
          <pc:docMk/>
          <pc:sldMk cId="1450617547" sldId="273"/>
        </pc:sldMkLst>
        <pc:spChg chg="mod">
          <ac:chgData name="Sean Terrell" userId="11c6e95a-899a-4df0-8aa7-12532a33c496" providerId="ADAL" clId="{9C8B51E5-B1E1-674B-911A-F0F7FEFFC12B}" dt="2019-01-07T00:43:06.298" v="446" actId="14100"/>
          <ac:spMkLst>
            <pc:docMk/>
            <pc:sldMk cId="1450617547" sldId="273"/>
            <ac:spMk id="2" creationId="{4952C761-F117-EF4E-99F8-E229F9FBFAE8}"/>
          </ac:spMkLst>
        </pc:spChg>
        <pc:spChg chg="add del mod">
          <ac:chgData name="Sean Terrell" userId="11c6e95a-899a-4df0-8aa7-12532a33c496" providerId="ADAL" clId="{9C8B51E5-B1E1-674B-911A-F0F7FEFFC12B}" dt="2019-01-06T17:01:54.701" v="257"/>
          <ac:spMkLst>
            <pc:docMk/>
            <pc:sldMk cId="1450617547" sldId="273"/>
            <ac:spMk id="3" creationId="{9D18B6BA-8433-124F-ABD9-94767B0ACC75}"/>
          </ac:spMkLst>
        </pc:spChg>
        <pc:spChg chg="add del mod">
          <ac:chgData name="Sean Terrell" userId="11c6e95a-899a-4df0-8aa7-12532a33c496" providerId="ADAL" clId="{9C8B51E5-B1E1-674B-911A-F0F7FEFFC12B}" dt="2019-01-07T00:42:32.047" v="442" actId="478"/>
          <ac:spMkLst>
            <pc:docMk/>
            <pc:sldMk cId="1450617547" sldId="273"/>
            <ac:spMk id="3" creationId="{FC5A3966-D490-AB4D-B584-9D4FEDAD2BDD}"/>
          </ac:spMkLst>
        </pc:spChg>
        <pc:spChg chg="add del mod">
          <ac:chgData name="Sean Terrell" userId="11c6e95a-899a-4df0-8aa7-12532a33c496" providerId="ADAL" clId="{9C8B51E5-B1E1-674B-911A-F0F7FEFFC12B}" dt="2019-01-06T17:01:52.414" v="255"/>
          <ac:spMkLst>
            <pc:docMk/>
            <pc:sldMk cId="1450617547" sldId="273"/>
            <ac:spMk id="4" creationId="{B7CD0D98-B8D6-1145-A94E-C157EC322821}"/>
          </ac:spMkLst>
        </pc:spChg>
        <pc:picChg chg="add mod">
          <ac:chgData name="Sean Terrell" userId="11c6e95a-899a-4df0-8aa7-12532a33c496" providerId="ADAL" clId="{9C8B51E5-B1E1-674B-911A-F0F7FEFFC12B}" dt="2019-02-08T11:40:21.209" v="1629" actId="14100"/>
          <ac:picMkLst>
            <pc:docMk/>
            <pc:sldMk cId="1450617547" sldId="273"/>
            <ac:picMk id="4" creationId="{60E7AE54-5528-B34E-A040-E5FC969F3ACB}"/>
          </ac:picMkLst>
        </pc:picChg>
      </pc:sldChg>
      <pc:sldChg chg="add">
        <pc:chgData name="Sean Terrell" userId="11c6e95a-899a-4df0-8aa7-12532a33c496" providerId="ADAL" clId="{9C8B51E5-B1E1-674B-911A-F0F7FEFFC12B}" dt="2019-01-10T20:31:24.679" v="1513"/>
        <pc:sldMkLst>
          <pc:docMk/>
          <pc:sldMk cId="276885286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8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8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187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p/progmmer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Bs0ic7pVv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8yKFU-eXI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443-93DE-774B-8452-C2ECDE62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31" y="3429000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2C43-6993-D34D-8A1E-DBC8E03C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3633" y="666353"/>
            <a:ext cx="3091564" cy="9795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 a Pen, This is helpful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FCD2-FF92-3D42-9DAE-15252E29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41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FCE7CF-6EA4-7B4D-94FF-FC060BFA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94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Please keep this in mind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29EF6F-7FFB-7246-89E6-9EB80450C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23529" y="1462511"/>
            <a:ext cx="4922124" cy="3913088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FCD700-890B-CF44-A45A-082C5C57B252}"/>
              </a:ext>
            </a:extLst>
          </p:cNvPr>
          <p:cNvSpPr txBox="1"/>
          <p:nvPr/>
        </p:nvSpPr>
        <p:spPr>
          <a:xfrm>
            <a:off x="8462698" y="1731457"/>
            <a:ext cx="179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A.D.D. thought</a:t>
            </a:r>
          </a:p>
          <a:p>
            <a:r>
              <a:rPr lang="en-US" sz="1200" dirty="0"/>
              <a:t>Upload = FROM PLC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65751-3B08-1B43-A52C-E7F6504325A2}"/>
              </a:ext>
            </a:extLst>
          </p:cNvPr>
          <p:cNvSpPr txBox="1"/>
          <p:nvPr/>
        </p:nvSpPr>
        <p:spPr>
          <a:xfrm>
            <a:off x="6813145" y="2883800"/>
            <a:ext cx="416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Uploading – Taking a PLC Program from the PLC Memory to the Engineers </a:t>
            </a:r>
          </a:p>
          <a:p>
            <a:endParaRPr lang="en-US" dirty="0"/>
          </a:p>
          <a:p>
            <a:r>
              <a:rPr lang="en-US" dirty="0"/>
              <a:t>Download – Writing the PLC program from the engineers PC to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31018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76F4D-E4FC-7C41-AE86-36A6AAF5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COMPLETE SLIDES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4F247-FCCD-EF48-BE38-CCFF41DCD89D}"/>
              </a:ext>
            </a:extLst>
          </p:cNvPr>
          <p:cNvSpPr txBox="1"/>
          <p:nvPr/>
        </p:nvSpPr>
        <p:spPr>
          <a:xfrm>
            <a:off x="5397623" y="2867487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Statements </a:t>
            </a:r>
          </a:p>
          <a:p>
            <a:endParaRPr lang="en-US" dirty="0"/>
          </a:p>
          <a:p>
            <a:r>
              <a:rPr lang="en-US" dirty="0"/>
              <a:t>Expressions </a:t>
            </a:r>
          </a:p>
          <a:p>
            <a:r>
              <a:rPr lang="en-US" dirty="0"/>
              <a:t>	</a:t>
            </a:r>
            <a:r>
              <a:rPr lang="en-US" b="1" dirty="0"/>
              <a:t>Arithmetic Operators</a:t>
            </a:r>
            <a:endParaRPr lang="en-US" dirty="0"/>
          </a:p>
          <a:p>
            <a:r>
              <a:rPr lang="en-US" b="1" dirty="0"/>
              <a:t>	Relational Operators</a:t>
            </a:r>
            <a:endParaRPr lang="en-US" dirty="0"/>
          </a:p>
          <a:p>
            <a:r>
              <a:rPr lang="en-US" b="1" dirty="0"/>
              <a:t>	Logical Operators</a:t>
            </a:r>
            <a:endParaRPr lang="en-US" dirty="0"/>
          </a:p>
          <a:p>
            <a:r>
              <a:rPr lang="en-US" b="1" dirty="0"/>
              <a:t>	Bitwise Operators</a:t>
            </a:r>
            <a:endParaRPr lang="en-US" dirty="0"/>
          </a:p>
          <a:p>
            <a:r>
              <a:rPr lang="en-US" dirty="0"/>
              <a:t>Instructions</a:t>
            </a:r>
          </a:p>
          <a:p>
            <a:r>
              <a:rPr lang="en-US" dirty="0"/>
              <a:t>	Conditional</a:t>
            </a:r>
          </a:p>
          <a:p>
            <a:r>
              <a:rPr lang="en-US" dirty="0"/>
              <a:t>	Iterative </a:t>
            </a:r>
          </a:p>
          <a:p>
            <a:r>
              <a:rPr lang="en-US" dirty="0"/>
              <a:t>	execution control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522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C761-F117-EF4E-99F8-E229F9FB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09952"/>
            <a:ext cx="7958331" cy="1475334"/>
          </a:xfrm>
        </p:spPr>
        <p:txBody>
          <a:bodyPr>
            <a:normAutofit/>
          </a:bodyPr>
          <a:lstStyle/>
          <a:p>
            <a:r>
              <a:rPr lang="en-US" dirty="0"/>
              <a:t>So you know what Automation is, and you got you a black hoodie.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7AE54-5528-B34E-A040-E5FC969F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38" y="1579418"/>
            <a:ext cx="7642962" cy="48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1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6727A8-1D51-A140-8E3F-2AA07BF5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7" y="277091"/>
            <a:ext cx="7329055" cy="4831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96035-6260-D54D-870F-D790D53A8EEF}"/>
              </a:ext>
            </a:extLst>
          </p:cNvPr>
          <p:cNvSpPr txBox="1"/>
          <p:nvPr/>
        </p:nvSpPr>
        <p:spPr>
          <a:xfrm>
            <a:off x="8451273" y="277091"/>
            <a:ext cx="3083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BOOL is conditional that</a:t>
            </a:r>
          </a:p>
          <a:p>
            <a:r>
              <a:rPr lang="en-US" dirty="0"/>
              <a:t>When met will execute the</a:t>
            </a:r>
          </a:p>
          <a:p>
            <a:r>
              <a:rPr lang="en-US" dirty="0"/>
              <a:t>Instructions, and none 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CD777-0F20-884A-B3C6-995789D5D785}"/>
              </a:ext>
            </a:extLst>
          </p:cNvPr>
          <p:cNvSpPr txBox="1"/>
          <p:nvPr/>
        </p:nvSpPr>
        <p:spPr>
          <a:xfrm>
            <a:off x="8465127" y="2064327"/>
            <a:ext cx="3070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has a very clear impact</a:t>
            </a:r>
          </a:p>
          <a:p>
            <a:r>
              <a:rPr lang="en-US" dirty="0"/>
              <a:t>On how IF statements must </a:t>
            </a:r>
          </a:p>
          <a:p>
            <a:r>
              <a:rPr lang="en-US" dirty="0"/>
              <a:t>Be formulated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7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4B51-F1A7-8D43-8399-B5CA6718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93A6-EC65-5949-BBF1-6673C5AA22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300B1-E30C-7F4A-9F44-C97FB01FBB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87F1-2360-734C-A1C1-AEB0DBAD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993B-3891-6C44-BEEC-030FB5801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6CCC7-0920-CC4E-B42E-9D7E2F46B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D76DD-6464-6449-B3E1-908FAE2C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6015" y="5326958"/>
            <a:ext cx="7642962" cy="4868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5BBA4-C1B7-0B43-9FB1-5D266657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65" y="1181312"/>
            <a:ext cx="7642962" cy="48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2BD-17F0-374B-B32A-2B7BBCD0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EA6-C387-494F-AAAD-95AC8D9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0279-96BF-0543-9237-803405D259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371A9-A538-364D-AA93-8D93F1F7F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7322-D9B4-9445-B4A9-FC7AB039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443" y="295068"/>
            <a:ext cx="6378102" cy="9707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8000" dirty="0"/>
              <a:t>Definitions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ECE33-42EA-1247-80F7-D2DA2ABD6EAA}"/>
              </a:ext>
            </a:extLst>
          </p:cNvPr>
          <p:cNvSpPr txBox="1"/>
          <p:nvPr/>
        </p:nvSpPr>
        <p:spPr>
          <a:xfrm>
            <a:off x="4876800" y="166624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get some things straight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729C0-FFC6-AB45-AB5D-4C0163D27C9D}"/>
              </a:ext>
            </a:extLst>
          </p:cNvPr>
          <p:cNvSpPr txBox="1"/>
          <p:nvPr/>
        </p:nvSpPr>
        <p:spPr>
          <a:xfrm>
            <a:off x="4224528" y="2359152"/>
            <a:ext cx="781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Program:  As a verb, </a:t>
            </a:r>
            <a:r>
              <a:rPr lang="en-US" b="1" dirty="0"/>
              <a:t>program</a:t>
            </a:r>
            <a:r>
              <a:rPr lang="en-US" dirty="0"/>
              <a:t> or </a:t>
            </a:r>
            <a:r>
              <a:rPr lang="en-US" b="1" dirty="0"/>
              <a:t>programming</a:t>
            </a:r>
            <a:r>
              <a:rPr lang="en-US" dirty="0"/>
              <a:t> is a term used to describe</a:t>
            </a:r>
          </a:p>
          <a:p>
            <a:r>
              <a:rPr lang="en-US" dirty="0"/>
              <a:t>the process of a </a:t>
            </a:r>
            <a:r>
              <a:rPr lang="en-US" dirty="0">
                <a:hlinkClick r:id="rId3"/>
              </a:rPr>
              <a:t>programmer</a:t>
            </a:r>
            <a:r>
              <a:rPr lang="en-US" dirty="0"/>
              <a:t> developing a software program.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015116-ACF3-F545-A42D-D81B587B3033}"/>
              </a:ext>
            </a:extLst>
          </p:cNvPr>
          <p:cNvSpPr/>
          <p:nvPr/>
        </p:nvSpPr>
        <p:spPr>
          <a:xfrm>
            <a:off x="4224528" y="3075113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Programmer: the guys that show up at 9 to jack up your day and get </a:t>
            </a:r>
          </a:p>
          <a:p>
            <a:r>
              <a:rPr lang="en-US" dirty="0"/>
              <a:t>Paid pretty well to do so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E8D568-B6F5-1C45-B265-CBD73C2BA5F0}"/>
              </a:ext>
            </a:extLst>
          </p:cNvPr>
          <p:cNvSpPr txBox="1"/>
          <p:nvPr/>
        </p:nvSpPr>
        <p:spPr>
          <a:xfrm>
            <a:off x="4224528" y="3783830"/>
            <a:ext cx="80329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Automation: Any systematic application which combines multiple tasks</a:t>
            </a:r>
          </a:p>
          <a:p>
            <a:r>
              <a:rPr lang="en-US" dirty="0"/>
              <a:t> into a single action</a:t>
            </a:r>
          </a:p>
          <a:p>
            <a:r>
              <a:rPr lang="en-US" dirty="0"/>
              <a:t>	The majority of the automation in the world  exists to program, programs	</a:t>
            </a:r>
          </a:p>
          <a:p>
            <a:r>
              <a:rPr lang="en-US" dirty="0"/>
              <a:t>	Or to automate testing of programs made by humans</a:t>
            </a:r>
          </a:p>
          <a:p>
            <a:endParaRPr lang="en-US" dirty="0"/>
          </a:p>
          <a:p>
            <a:r>
              <a:rPr lang="en-US" dirty="0"/>
              <a:t>Ever used excel and entered a formula?</a:t>
            </a:r>
          </a:p>
          <a:p>
            <a:endParaRPr lang="en-US" dirty="0"/>
          </a:p>
          <a:p>
            <a:r>
              <a:rPr lang="en-US" dirty="0"/>
              <a:t>How about 2 formulas? </a:t>
            </a:r>
          </a:p>
          <a:p>
            <a:endParaRPr lang="en-US" dirty="0"/>
          </a:p>
          <a:p>
            <a:r>
              <a:rPr lang="en-US" dirty="0"/>
              <a:t>Congrats you are an automation programmer</a:t>
            </a:r>
          </a:p>
        </p:txBody>
      </p:sp>
    </p:spTree>
    <p:extLst>
      <p:ext uri="{BB962C8B-B14F-4D97-AF65-F5344CB8AC3E}">
        <p14:creationId xmlns:p14="http://schemas.microsoft.com/office/powerpoint/2010/main" val="178110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7322-D9B4-9445-B4A9-FC7AB039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7" y="295068"/>
            <a:ext cx="6830569" cy="9707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dirty="0"/>
              <a:t>Definitions-  Programming General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729C0-FFC6-AB45-AB5D-4C0163D27C9D}"/>
              </a:ext>
            </a:extLst>
          </p:cNvPr>
          <p:cNvSpPr txBox="1"/>
          <p:nvPr/>
        </p:nvSpPr>
        <p:spPr>
          <a:xfrm>
            <a:off x="4222396" y="2164700"/>
            <a:ext cx="700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The specified manner that code is constructed to allow the compiler to interpret it  Specifically the symbols and arrangement of text for a given language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015116-ACF3-F545-A42D-D81B587B3033}"/>
              </a:ext>
            </a:extLst>
          </p:cNvPr>
          <p:cNvSpPr/>
          <p:nvPr/>
        </p:nvSpPr>
        <p:spPr>
          <a:xfrm>
            <a:off x="4222396" y="3180391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–  is a container of code that describes the various properties that all describe the class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=yBs0ic7pVvk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0C16A-DC56-6C42-AF99-06CD428E1C5B}"/>
              </a:ext>
            </a:extLst>
          </p:cNvPr>
          <p:cNvSpPr txBox="1"/>
          <p:nvPr/>
        </p:nvSpPr>
        <p:spPr>
          <a:xfrm>
            <a:off x="4237286" y="5851942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– Container of objects that can be addressed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4EF83-3693-8340-BA6C-5D0F6A21107A}"/>
              </a:ext>
            </a:extLst>
          </p:cNvPr>
          <p:cNvSpPr txBox="1"/>
          <p:nvPr/>
        </p:nvSpPr>
        <p:spPr>
          <a:xfrm>
            <a:off x="4222396" y="414493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Object: is the instantiation of a class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08F65-A241-054C-AEFD-E6D8821EB91F}"/>
              </a:ext>
            </a:extLst>
          </p:cNvPr>
          <p:cNvSpPr txBox="1"/>
          <p:nvPr/>
        </p:nvSpPr>
        <p:spPr>
          <a:xfrm>
            <a:off x="4237286" y="4690318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Property: is the data that represents the object.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AE2C17-73A9-DA49-92B9-D8306B982842}"/>
              </a:ext>
            </a:extLst>
          </p:cNvPr>
          <p:cNvSpPr/>
          <p:nvPr/>
        </p:nvSpPr>
        <p:spPr>
          <a:xfrm>
            <a:off x="4222396" y="5276915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Method: the instructions that make the object do a thing</a:t>
            </a:r>
          </a:p>
        </p:txBody>
      </p:sp>
    </p:spTree>
    <p:extLst>
      <p:ext uri="{BB962C8B-B14F-4D97-AF65-F5344CB8AC3E}">
        <p14:creationId xmlns:p14="http://schemas.microsoft.com/office/powerpoint/2010/main" val="115102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7322-D9B4-9445-B4A9-FC7AB039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7" y="295068"/>
            <a:ext cx="7506274" cy="9707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dirty="0"/>
              <a:t>Definitions-  Programming General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729C0-FFC6-AB45-AB5D-4C0163D27C9D}"/>
              </a:ext>
            </a:extLst>
          </p:cNvPr>
          <p:cNvSpPr txBox="1"/>
          <p:nvPr/>
        </p:nvSpPr>
        <p:spPr>
          <a:xfrm>
            <a:off x="4222396" y="2164700"/>
            <a:ext cx="700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Variable- is a placeholder that represents some data. Usually must be specified for what type of data </a:t>
            </a:r>
          </a:p>
          <a:p>
            <a:r>
              <a:rPr lang="en-US" dirty="0">
                <a:hlinkClick r:id="rId3"/>
              </a:rPr>
              <a:t>codebabes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015116-ACF3-F545-A42D-D81B587B3033}"/>
              </a:ext>
            </a:extLst>
          </p:cNvPr>
          <p:cNvSpPr/>
          <p:nvPr/>
        </p:nvSpPr>
        <p:spPr>
          <a:xfrm>
            <a:off x="4222396" y="3180391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Type -  a specified construct as part of the IDE to tell the compiler what the data is and rules for how it can be handled.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4EF83-3693-8340-BA6C-5D0F6A21107A}"/>
              </a:ext>
            </a:extLst>
          </p:cNvPr>
          <p:cNvSpPr txBox="1"/>
          <p:nvPr/>
        </p:nvSpPr>
        <p:spPr>
          <a:xfrm>
            <a:off x="4263353" y="4049121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Construct- portion of the program that is reserved for some purpose    </a:t>
            </a:r>
          </a:p>
        </p:txBody>
      </p:sp>
    </p:spTree>
    <p:extLst>
      <p:ext uri="{BB962C8B-B14F-4D97-AF65-F5344CB8AC3E}">
        <p14:creationId xmlns:p14="http://schemas.microsoft.com/office/powerpoint/2010/main" val="4759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443-93DE-774B-8452-C2ECDE62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31" y="3429000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Any Questions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2C43-6993-D34D-8A1E-DBC8E03C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0" y="666353"/>
            <a:ext cx="3225517" cy="9795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Of course not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yall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got this. </a:t>
            </a:r>
          </a:p>
        </p:txBody>
      </p:sp>
    </p:spTree>
    <p:extLst>
      <p:ext uri="{BB962C8B-B14F-4D97-AF65-F5344CB8AC3E}">
        <p14:creationId xmlns:p14="http://schemas.microsoft.com/office/powerpoint/2010/main" val="376620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3E7FC51-9354-7843-8029-06F64B77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Stuff Finally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A8BA1D-E44C-A740-82D1-343082522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for Structured Text </a:t>
            </a:r>
          </a:p>
        </p:txBody>
      </p:sp>
    </p:spTree>
    <p:extLst>
      <p:ext uri="{BB962C8B-B14F-4D97-AF65-F5344CB8AC3E}">
        <p14:creationId xmlns:p14="http://schemas.microsoft.com/office/powerpoint/2010/main" val="264335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33E80A-B211-C046-BD9F-E26DBA75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582665" cy="1077229"/>
          </a:xfrm>
        </p:spPr>
        <p:txBody>
          <a:bodyPr/>
          <a:lstStyle/>
          <a:p>
            <a:r>
              <a:rPr lang="en-US" dirty="0"/>
              <a:t>More Definitions.. But for PLC / SCADA 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135BA-4A62-FD42-BE24-714ED0C5E0D5}"/>
              </a:ext>
            </a:extLst>
          </p:cNvPr>
          <p:cNvSpPr txBox="1"/>
          <p:nvPr/>
        </p:nvSpPr>
        <p:spPr>
          <a:xfrm>
            <a:off x="1394692" y="1483587"/>
            <a:ext cx="1011475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  and Outputs– ALL programs have inputs and outputs, every computer program or function</a:t>
            </a:r>
          </a:p>
          <a:p>
            <a:r>
              <a:rPr lang="en-US" dirty="0"/>
              <a:t> relies on input data and output data </a:t>
            </a:r>
          </a:p>
          <a:p>
            <a:r>
              <a:rPr lang="en-US" dirty="0"/>
              <a:t>	In automation programming we almost always use inputs and outputs as references for the </a:t>
            </a:r>
          </a:p>
          <a:p>
            <a:r>
              <a:rPr lang="en-US" dirty="0"/>
              <a:t>	physical connections to field devices. </a:t>
            </a:r>
          </a:p>
          <a:p>
            <a:r>
              <a:rPr lang="en-US" dirty="0"/>
              <a:t>		INPUTS TO THE PLC COME FROM OUTPUTS IN THE FIELD </a:t>
            </a:r>
          </a:p>
          <a:p>
            <a:r>
              <a:rPr lang="en-US" dirty="0"/>
              <a:t>		INPUTS IN THE FIELD ARE TRIGGERED FROM OUTPUTS AT THE PLC</a:t>
            </a:r>
          </a:p>
          <a:p>
            <a:endParaRPr lang="en-US" dirty="0"/>
          </a:p>
          <a:p>
            <a:r>
              <a:rPr lang="en-US" dirty="0"/>
              <a:t>Analog - of, relating to, or being a mechanism or device in which information is represented by </a:t>
            </a:r>
          </a:p>
          <a:p>
            <a:r>
              <a:rPr lang="en-US" dirty="0"/>
              <a:t>	continuously variable physical quantities. </a:t>
            </a:r>
          </a:p>
          <a:p>
            <a:r>
              <a:rPr lang="en-US" dirty="0"/>
              <a:t>	 2: Not Computerized: something not of a digital representation</a:t>
            </a:r>
          </a:p>
          <a:p>
            <a:endParaRPr lang="en-US" dirty="0"/>
          </a:p>
          <a:p>
            <a:r>
              <a:rPr lang="en-US" dirty="0"/>
              <a:t>Discrete – is essentially a Digital in /out. Its an on or off bool value. There is an explanation for </a:t>
            </a:r>
          </a:p>
          <a:p>
            <a:r>
              <a:rPr lang="en-US" dirty="0"/>
              <a:t>	the engineering term discrete and you should know it…. But not now</a:t>
            </a:r>
          </a:p>
          <a:p>
            <a:endParaRPr lang="en-US" dirty="0"/>
          </a:p>
          <a:p>
            <a:r>
              <a:rPr lang="en-US" dirty="0"/>
              <a:t>Drive = AFD or VFD. </a:t>
            </a:r>
          </a:p>
          <a:p>
            <a:endParaRPr lang="en-US" dirty="0"/>
          </a:p>
          <a:p>
            <a:r>
              <a:rPr lang="en-US" dirty="0"/>
              <a:t>PID – Proportional, Integral, Derivative control.. Acute control of a process using an algebraic </a:t>
            </a:r>
          </a:p>
          <a:p>
            <a:r>
              <a:rPr lang="en-US" dirty="0"/>
              <a:t>	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25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33E80A-B211-C046-BD9F-E26DBA75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582665" cy="1077229"/>
          </a:xfrm>
        </p:spPr>
        <p:txBody>
          <a:bodyPr/>
          <a:lstStyle/>
          <a:p>
            <a:r>
              <a:rPr lang="en-US" dirty="0"/>
              <a:t>More Definitions.. But for PLC / SCADA 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135BA-4A62-FD42-BE24-714ED0C5E0D5}"/>
              </a:ext>
            </a:extLst>
          </p:cNvPr>
          <p:cNvSpPr txBox="1"/>
          <p:nvPr/>
        </p:nvSpPr>
        <p:spPr>
          <a:xfrm>
            <a:off x="997527" y="1483587"/>
            <a:ext cx="106999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PID – Proportional, Integral, Derivative control.. Acute control of a process using an algebraic </a:t>
            </a:r>
          </a:p>
          <a:p>
            <a:r>
              <a:rPr lang="en-US" dirty="0"/>
              <a:t>	method</a:t>
            </a:r>
          </a:p>
          <a:p>
            <a:endParaRPr lang="en-US" dirty="0"/>
          </a:p>
          <a:p>
            <a:r>
              <a:rPr lang="en-US" dirty="0"/>
              <a:t>PV - Process variable, the condition that is the goal of a control scheme</a:t>
            </a:r>
          </a:p>
          <a:p>
            <a:endParaRPr lang="en-US" dirty="0"/>
          </a:p>
          <a:p>
            <a:r>
              <a:rPr lang="en-US" dirty="0"/>
              <a:t>CV- the controlled variable. </a:t>
            </a:r>
          </a:p>
          <a:p>
            <a:r>
              <a:rPr lang="en-US" dirty="0"/>
              <a:t>	i.e. car speed is the Process variable we are controlling. The SP is the speed we are</a:t>
            </a:r>
          </a:p>
          <a:p>
            <a:r>
              <a:rPr lang="en-US" dirty="0"/>
              <a:t>	the PV against to determine error. Then angle of the gas pedal in relation to the floor is the </a:t>
            </a:r>
          </a:p>
          <a:p>
            <a:r>
              <a:rPr lang="en-US" dirty="0"/>
              <a:t>	CV. The what do you change to affect the PV</a:t>
            </a:r>
          </a:p>
          <a:p>
            <a:endParaRPr lang="en-US" dirty="0"/>
          </a:p>
          <a:p>
            <a:r>
              <a:rPr lang="en-US" dirty="0"/>
              <a:t>4-20 (as in Milliamps) – when someone says this, they really mean “Analog Signal” or Current Loop</a:t>
            </a:r>
          </a:p>
          <a:p>
            <a:r>
              <a:rPr lang="en-US" dirty="0"/>
              <a:t>	Its real convenient that 4 and 20 are usual values for a current loop…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85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33E80A-B211-C046-BD9F-E26DBA75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85887"/>
            <a:ext cx="8582665" cy="1077229"/>
          </a:xfrm>
        </p:spPr>
        <p:txBody>
          <a:bodyPr/>
          <a:lstStyle/>
          <a:p>
            <a:r>
              <a:rPr lang="en-US" dirty="0"/>
              <a:t>Last Ones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135BA-4A62-FD42-BE24-714ED0C5E0D5}"/>
              </a:ext>
            </a:extLst>
          </p:cNvPr>
          <p:cNvSpPr txBox="1"/>
          <p:nvPr/>
        </p:nvSpPr>
        <p:spPr>
          <a:xfrm>
            <a:off x="997528" y="1483587"/>
            <a:ext cx="102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- </a:t>
            </a:r>
          </a:p>
        </p:txBody>
      </p:sp>
    </p:spTree>
    <p:extLst>
      <p:ext uri="{BB962C8B-B14F-4D97-AF65-F5344CB8AC3E}">
        <p14:creationId xmlns:p14="http://schemas.microsoft.com/office/powerpoint/2010/main" val="240592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2B08B7-3D3B-B347-91B9-01545E37E3A3}">
  <we:reference id="wa104380050" version="2.1.0.0" store="en-US" storeType="OMEX"/>
  <we:alternateReferences>
    <we:reference id="wa104380050" version="2.1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{5661E8F9-5460-1C4D-BF37-C31F140A0E59}tf16401378</Template>
  <TotalTime>1809</TotalTime>
  <Words>385</Words>
  <Application>Microsoft Macintosh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Programming fundamentals</vt:lpstr>
      <vt:lpstr>Definitions </vt:lpstr>
      <vt:lpstr>Definitions-  Programming General   </vt:lpstr>
      <vt:lpstr>Definitions-  Programming General #2</vt:lpstr>
      <vt:lpstr>Any Questions </vt:lpstr>
      <vt:lpstr>PLC Stuff Finally </vt:lpstr>
      <vt:lpstr>More Definitions.. But for PLC / SCADA   </vt:lpstr>
      <vt:lpstr>More Definitions.. But for PLC / SCADA   </vt:lpstr>
      <vt:lpstr>Last Ones </vt:lpstr>
      <vt:lpstr>Please keep this in mind</vt:lpstr>
      <vt:lpstr>NOT COMPLETE SLIDES </vt:lpstr>
      <vt:lpstr>So you know what Automation is, and you got you a black hoodie.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Sean Terrell</dc:creator>
  <cp:lastModifiedBy>Sean Terrell</cp:lastModifiedBy>
  <cp:revision>2</cp:revision>
  <dcterms:created xsi:type="dcterms:W3CDTF">2019-01-06T09:33:45Z</dcterms:created>
  <dcterms:modified xsi:type="dcterms:W3CDTF">2019-03-28T01:46:13Z</dcterms:modified>
</cp:coreProperties>
</file>