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812A9-D86E-44BA-D817-35AE9F634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86C747-BDC5-888C-8CE7-56AC332BE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84E575-27C3-072C-7AFC-F2288275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5403-9B1B-4B9B-A720-E1B96EB166C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88E44E-7F0F-4845-DD72-9C6A48B0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63BF11-25EA-0560-A1BE-E281DCEA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09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8F392-9F69-4D7D-F763-292EC42B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3AE337-4542-7A1A-F6D6-1EC562046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A93CC1-5688-8D02-D679-1BFCD916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5403-9B1B-4B9B-A720-E1B96EB166C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60096A-A2E8-5F5C-618A-96C25AA7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AEE9BC-BA79-B8B7-DB4A-F4EC915E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14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4B7C7C-956E-34C2-281C-BFE74DC6A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9CA9C4-2F36-1454-6336-5E9CCDCFA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2692D7-A75A-321E-B1C9-0AE24E16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5403-9B1B-4B9B-A720-E1B96EB166C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295719-68FA-CCE2-C02C-59D1FBDD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73EBE-C22D-33F0-EC73-0B890791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2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A22D9-27F0-D3A7-9D4E-63F64009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4C7E2-8BCD-F6A1-4573-B02C1C61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97062D-22E4-B752-6328-709CC01C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5403-9B1B-4B9B-A720-E1B96EB166C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AE0453-EC46-B090-AC53-E596052E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7460B6-9D7C-B7B5-E7F7-8C03247C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73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2DA36-9882-40F2-E849-10E3C99F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026F12-D296-C59C-4150-A57B00F4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93789A-8A17-18E8-E1B0-56C95DD7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5403-9B1B-4B9B-A720-E1B96EB166C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6144D-B530-A35D-1C42-08868DBA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E83A48-4186-9630-1122-747B2057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55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7BA3C-87C6-A371-E15E-AA28810E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8AE6B-B18D-DD55-8007-ED0272FCD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FA0254-AE58-F9AD-B775-A7ECD461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F6A32-A3B9-B161-F498-43263C7C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5403-9B1B-4B9B-A720-E1B96EB166C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2F29CD-B898-20F7-3E25-33CC6A81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3D96A4-D22B-BA09-29D4-D6DED37B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78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C5FFC2-BC1E-7678-45DB-3B7E5BA7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FC2ED1-E9E9-3474-D075-DD3E0A30A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01A583-2EB6-C4D6-A192-6EE5F82BC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4731DB-63D9-2F44-7DE5-0110EF9A1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7CF98A-EDA6-ED16-5DC5-4F8C3C21E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C6E5BC7-D8A7-30A6-B968-D388ABA6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5403-9B1B-4B9B-A720-E1B96EB166C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98BC6D-0D05-46B9-69F2-0A2EBE8B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692783-7122-7552-C4B5-5817BB36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67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C8F2F-6593-5ED9-C7C1-C9BFFF63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583FB2-01E7-F0EF-D4DA-736B90EB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5403-9B1B-4B9B-A720-E1B96EB166C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5E75E-1FDD-AE38-DAD1-80D8E02D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E1E713-81A7-D392-D613-E2A3BB3F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57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FECBFB-6D2A-7F7C-CA11-A5D1387E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5403-9B1B-4B9B-A720-E1B96EB166C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D98ED2-434A-0095-C22D-BAC1AFE0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2F8027-C6ED-72BD-2E71-A6C138E7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89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E6160-43B6-E1D8-0CA8-E058FE0E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162D-4372-BB36-B847-FB00D6C7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FEC8CB-505E-B471-D8D8-C3A5E0252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A31E96-E9B2-3E44-3024-D8A2D027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5403-9B1B-4B9B-A720-E1B96EB166C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2F2FED-FA93-A821-02BD-7CE200FF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75A2C4-28B2-985B-9BEA-3BF51A17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59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5BBEA-C6D2-94CC-B3EC-A83739F7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7C7EA2-2E78-AE99-9A1B-D8576FA2D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1EFC43-044F-63B8-52C2-094AC981A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96FFE1-70D5-8EBD-21F0-D3F10963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5403-9B1B-4B9B-A720-E1B96EB166C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964953-EDE1-C54B-C90A-09DF474B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4756C4-FA0A-317C-E0A4-E41F68E3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15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A0A649-5550-936C-75C6-6E45B664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0E2DD7-EBD2-3B20-E836-A71D3431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816EFB-CF6F-2849-604F-26715730C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E5403-9B1B-4B9B-A720-E1B96EB166C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D757AE-99A9-63F6-FD4D-2CEA481C7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4EB1A5-F153-78DD-954D-0A5F927B8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43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3B881-3FFC-D6E6-139E-C467B3C5C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D11AF0-547E-DBA8-B90B-AA12C4668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74E92AF9-7F44-F4F2-1592-3BEAC768B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76201DEA-8B12-CA40-791B-1DFDFCC53CD3}"/>
              </a:ext>
            </a:extLst>
          </p:cNvPr>
          <p:cNvSpPr/>
          <p:nvPr/>
        </p:nvSpPr>
        <p:spPr>
          <a:xfrm>
            <a:off x="10998000" y="211512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97C97FA-64A3-DFCD-F954-0BE3F1CDCCE8}"/>
              </a:ext>
            </a:extLst>
          </p:cNvPr>
          <p:cNvSpPr/>
          <p:nvPr/>
        </p:nvSpPr>
        <p:spPr>
          <a:xfrm>
            <a:off x="2763782" y="132143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565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Zahl, Software enthält.&#10;&#10;Automatisch generierte Beschreibung">
            <a:extLst>
              <a:ext uri="{FF2B5EF4-FFF2-40B4-BE49-F238E27FC236}">
                <a16:creationId xmlns:a16="http://schemas.microsoft.com/office/drawing/2014/main" id="{CCDEF995-EE8A-D814-BD82-94097351B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860813FE-1B0B-C198-BD0B-F46E03680966}"/>
              </a:ext>
            </a:extLst>
          </p:cNvPr>
          <p:cNvSpPr/>
          <p:nvPr/>
        </p:nvSpPr>
        <p:spPr>
          <a:xfrm>
            <a:off x="1663500" y="147695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3DFA33F-F64E-F12C-9938-5084F9F8E500}"/>
              </a:ext>
            </a:extLst>
          </p:cNvPr>
          <p:cNvSpPr/>
          <p:nvPr/>
        </p:nvSpPr>
        <p:spPr>
          <a:xfrm>
            <a:off x="1663500" y="188652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5C35D4E-18F2-4CA3-F6EC-628EDAF9A19A}"/>
              </a:ext>
            </a:extLst>
          </p:cNvPr>
          <p:cNvSpPr/>
          <p:nvPr/>
        </p:nvSpPr>
        <p:spPr>
          <a:xfrm>
            <a:off x="1663500" y="229610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E44F59E-3F32-B5E0-DBDA-5EC69020749E}"/>
              </a:ext>
            </a:extLst>
          </p:cNvPr>
          <p:cNvSpPr/>
          <p:nvPr/>
        </p:nvSpPr>
        <p:spPr>
          <a:xfrm>
            <a:off x="1662375" y="270567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FFC321E-5D79-3633-0BBC-AF3B5F8F3A69}"/>
              </a:ext>
            </a:extLst>
          </p:cNvPr>
          <p:cNvSpPr/>
          <p:nvPr/>
        </p:nvSpPr>
        <p:spPr>
          <a:xfrm>
            <a:off x="1662375" y="311525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1C7098B-F851-779E-0760-08C79CD5EED1}"/>
              </a:ext>
            </a:extLst>
          </p:cNvPr>
          <p:cNvSpPr/>
          <p:nvPr/>
        </p:nvSpPr>
        <p:spPr>
          <a:xfrm>
            <a:off x="1669650" y="352482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0E98B79-174F-6D1F-99D8-590238FCCDF9}"/>
              </a:ext>
            </a:extLst>
          </p:cNvPr>
          <p:cNvSpPr/>
          <p:nvPr/>
        </p:nvSpPr>
        <p:spPr>
          <a:xfrm>
            <a:off x="3106800" y="376520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0369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4C0C73AA-A17A-6A93-46AA-BF1E8910C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D31CF7C-B0A7-893D-AD8D-6AA7311E5229}"/>
              </a:ext>
            </a:extLst>
          </p:cNvPr>
          <p:cNvSpPr/>
          <p:nvPr/>
        </p:nvSpPr>
        <p:spPr>
          <a:xfrm>
            <a:off x="1672378" y="16722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B1CDFE4-458E-EBCE-8C0B-46E12E5C460B}"/>
              </a:ext>
            </a:extLst>
          </p:cNvPr>
          <p:cNvSpPr/>
          <p:nvPr/>
        </p:nvSpPr>
        <p:spPr>
          <a:xfrm>
            <a:off x="2373714" y="20628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C71776D-A92F-4B7F-4CB2-11F517C137A1}"/>
              </a:ext>
            </a:extLst>
          </p:cNvPr>
          <p:cNvSpPr/>
          <p:nvPr/>
        </p:nvSpPr>
        <p:spPr>
          <a:xfrm>
            <a:off x="2915253" y="20628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08C355C-1F52-D0B6-B083-FA6E82C9F8A8}"/>
              </a:ext>
            </a:extLst>
          </p:cNvPr>
          <p:cNvSpPr/>
          <p:nvPr/>
        </p:nvSpPr>
        <p:spPr>
          <a:xfrm>
            <a:off x="3403524" y="20628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D968306-2335-BBF3-2E97-B38B5E2AD40F}"/>
              </a:ext>
            </a:extLst>
          </p:cNvPr>
          <p:cNvSpPr/>
          <p:nvPr/>
        </p:nvSpPr>
        <p:spPr>
          <a:xfrm>
            <a:off x="4016083" y="20628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361E524-855A-31EA-58D3-1AE1E9BE8FB5}"/>
              </a:ext>
            </a:extLst>
          </p:cNvPr>
          <p:cNvSpPr/>
          <p:nvPr/>
        </p:nvSpPr>
        <p:spPr>
          <a:xfrm>
            <a:off x="2829852" y="272870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C958EC-5408-8CCD-59B3-A522375E6ED2}"/>
              </a:ext>
            </a:extLst>
          </p:cNvPr>
          <p:cNvSpPr/>
          <p:nvPr/>
        </p:nvSpPr>
        <p:spPr>
          <a:xfrm>
            <a:off x="2726696" y="331163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7198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reenshot, Software, Zahl enthält.&#10;&#10;Automatisch generierte Beschreibung">
            <a:extLst>
              <a:ext uri="{FF2B5EF4-FFF2-40B4-BE49-F238E27FC236}">
                <a16:creationId xmlns:a16="http://schemas.microsoft.com/office/drawing/2014/main" id="{0A5990C1-0F97-DC57-2CA3-5F5C68953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C1EE7E7-037E-0065-6764-036876075391}"/>
              </a:ext>
            </a:extLst>
          </p:cNvPr>
          <p:cNvSpPr/>
          <p:nvPr/>
        </p:nvSpPr>
        <p:spPr>
          <a:xfrm>
            <a:off x="3463855" y="361302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73A5DD1-AF67-6C09-3599-BFB74521C2CE}"/>
              </a:ext>
            </a:extLst>
          </p:cNvPr>
          <p:cNvSpPr/>
          <p:nvPr/>
        </p:nvSpPr>
        <p:spPr>
          <a:xfrm>
            <a:off x="7225989" y="361302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4D52E39-61EA-768B-3B3A-12D60E8374DA}"/>
              </a:ext>
            </a:extLst>
          </p:cNvPr>
          <p:cNvSpPr/>
          <p:nvPr/>
        </p:nvSpPr>
        <p:spPr>
          <a:xfrm>
            <a:off x="1787455" y="406400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444C4C8-5D1F-821E-361C-85F4BB9E4E1A}"/>
              </a:ext>
            </a:extLst>
          </p:cNvPr>
          <p:cNvSpPr/>
          <p:nvPr/>
        </p:nvSpPr>
        <p:spPr>
          <a:xfrm>
            <a:off x="6623822" y="406400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9380F9-375B-9563-7E86-17919161DB3E}"/>
              </a:ext>
            </a:extLst>
          </p:cNvPr>
          <p:cNvSpPr/>
          <p:nvPr/>
        </p:nvSpPr>
        <p:spPr>
          <a:xfrm>
            <a:off x="3003545" y="435200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0099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25818C69-D541-43A5-1968-12D21656DB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6" t="14285" r="34466" b="21929"/>
          <a:stretch/>
        </p:blipFill>
        <p:spPr>
          <a:xfrm>
            <a:off x="1048372" y="1484790"/>
            <a:ext cx="3808521" cy="38884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Grafik 6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30A07D78-CA14-2EF6-A982-04B66C97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0" t="14052" r="34292" b="22161"/>
          <a:stretch/>
        </p:blipFill>
        <p:spPr>
          <a:xfrm>
            <a:off x="7335109" y="1484791"/>
            <a:ext cx="3808521" cy="38884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159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Würger</dc:creator>
  <cp:lastModifiedBy>Andreas Würger</cp:lastModifiedBy>
  <cp:revision>1</cp:revision>
  <dcterms:created xsi:type="dcterms:W3CDTF">2023-09-05T06:39:06Z</dcterms:created>
  <dcterms:modified xsi:type="dcterms:W3CDTF">2023-09-05T12:55:54Z</dcterms:modified>
</cp:coreProperties>
</file>