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73" r:id="rId5"/>
    <p:sldId id="268" r:id="rId6"/>
    <p:sldId id="269" r:id="rId7"/>
    <p:sldId id="272" r:id="rId8"/>
    <p:sldId id="270" r:id="rId9"/>
    <p:sldId id="271" r:id="rId10"/>
    <p:sldId id="265" r:id="rId11"/>
  </p:sldIdLst>
  <p:sldSz cx="10790238" cy="7205663"/>
  <p:notesSz cx="6858000" cy="9144000"/>
  <p:defaultTextStyle>
    <a:defPPr>
      <a:defRPr lang="es-ES"/>
    </a:defPPr>
    <a:lvl1pPr marL="0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167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334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2501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6668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0836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5003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99170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3337" algn="l" defTabSz="5141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1">
          <p15:clr>
            <a:srgbClr val="A4A3A4"/>
          </p15:clr>
        </p15:guide>
        <p15:guide id="2" pos="33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B7BB0-D092-493E-BCCE-A0481C2E2B3B}" v="1" dt="2022-10-16T11:59:15.210"/>
    <p1510:client id="{E6F481E0-0D06-415E-90FE-EE977E4C4963}" v="369" dt="2022-10-16T13:19:45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074" y="102"/>
      </p:cViewPr>
      <p:guideLst>
        <p:guide orient="horz" pos="2271"/>
        <p:guide pos="33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O ANGELINI" userId="414df1819a226d04" providerId="LiveId" clId="{E6F481E0-0D06-415E-90FE-EE977E4C4963}"/>
    <pc:docChg chg="undo custSel modSld sldOrd">
      <pc:chgData name="PATRICIO ANGELINI" userId="414df1819a226d04" providerId="LiveId" clId="{E6F481E0-0D06-415E-90FE-EE977E4C4963}" dt="2022-10-16T13:19:45.213" v="3048" actId="5793"/>
      <pc:docMkLst>
        <pc:docMk/>
      </pc:docMkLst>
      <pc:sldChg chg="modSp mod">
        <pc:chgData name="PATRICIO ANGELINI" userId="414df1819a226d04" providerId="LiveId" clId="{E6F481E0-0D06-415E-90FE-EE977E4C4963}" dt="2022-10-16T12:28:37.397" v="775" actId="20577"/>
        <pc:sldMkLst>
          <pc:docMk/>
          <pc:sldMk cId="3264676616" sldId="257"/>
        </pc:sldMkLst>
        <pc:spChg chg="mod">
          <ac:chgData name="PATRICIO ANGELINI" userId="414df1819a226d04" providerId="LiveId" clId="{E6F481E0-0D06-415E-90FE-EE977E4C4963}" dt="2022-10-16T12:28:37.397" v="775" actId="20577"/>
          <ac:spMkLst>
            <pc:docMk/>
            <pc:sldMk cId="3264676616" sldId="257"/>
            <ac:spMk id="6" creationId="{0410832F-0DE8-4BA3-A34C-35DA26889FDC}"/>
          </ac:spMkLst>
        </pc:spChg>
      </pc:sldChg>
      <pc:sldChg chg="modSp mod modAnim">
        <pc:chgData name="PATRICIO ANGELINI" userId="414df1819a226d04" providerId="LiveId" clId="{E6F481E0-0D06-415E-90FE-EE977E4C4963}" dt="2022-10-16T13:15:18.255" v="2988" actId="20577"/>
        <pc:sldMkLst>
          <pc:docMk/>
          <pc:sldMk cId="579793987" sldId="267"/>
        </pc:sldMkLst>
        <pc:spChg chg="mod">
          <ac:chgData name="PATRICIO ANGELINI" userId="414df1819a226d04" providerId="LiveId" clId="{E6F481E0-0D06-415E-90FE-EE977E4C4963}" dt="2022-10-16T13:15:18.255" v="2988" actId="20577"/>
          <ac:spMkLst>
            <pc:docMk/>
            <pc:sldMk cId="579793987" sldId="267"/>
            <ac:spMk id="2" creationId="{6169F152-5B39-4737-B113-4311276A9CF6}"/>
          </ac:spMkLst>
        </pc:spChg>
      </pc:sldChg>
      <pc:sldChg chg="modSp mod">
        <pc:chgData name="PATRICIO ANGELINI" userId="414df1819a226d04" providerId="LiveId" clId="{E6F481E0-0D06-415E-90FE-EE977E4C4963}" dt="2022-10-16T12:32:36.728" v="1160" actId="20577"/>
        <pc:sldMkLst>
          <pc:docMk/>
          <pc:sldMk cId="3738946723" sldId="268"/>
        </pc:sldMkLst>
        <pc:spChg chg="mod">
          <ac:chgData name="PATRICIO ANGELINI" userId="414df1819a226d04" providerId="LiveId" clId="{E6F481E0-0D06-415E-90FE-EE977E4C4963}" dt="2022-10-16T12:32:36.728" v="1160" actId="20577"/>
          <ac:spMkLst>
            <pc:docMk/>
            <pc:sldMk cId="3738946723" sldId="268"/>
            <ac:spMk id="4" creationId="{A9745BF7-D82F-4252-A073-3539BA419B4E}"/>
          </ac:spMkLst>
        </pc:spChg>
      </pc:sldChg>
      <pc:sldChg chg="ord">
        <pc:chgData name="PATRICIO ANGELINI" userId="414df1819a226d04" providerId="LiveId" clId="{E6F481E0-0D06-415E-90FE-EE977E4C4963}" dt="2022-10-16T12:46:25.461" v="1164"/>
        <pc:sldMkLst>
          <pc:docMk/>
          <pc:sldMk cId="384488907" sldId="270"/>
        </pc:sldMkLst>
      </pc:sldChg>
      <pc:sldChg chg="modSp mod modAnim">
        <pc:chgData name="PATRICIO ANGELINI" userId="414df1819a226d04" providerId="LiveId" clId="{E6F481E0-0D06-415E-90FE-EE977E4C4963}" dt="2022-10-16T13:19:45.213" v="3048" actId="5793"/>
        <pc:sldMkLst>
          <pc:docMk/>
          <pc:sldMk cId="801521724" sldId="271"/>
        </pc:sldMkLst>
        <pc:spChg chg="mod">
          <ac:chgData name="PATRICIO ANGELINI" userId="414df1819a226d04" providerId="LiveId" clId="{E6F481E0-0D06-415E-90FE-EE977E4C4963}" dt="2022-10-16T13:19:45.213" v="3048" actId="5793"/>
          <ac:spMkLst>
            <pc:docMk/>
            <pc:sldMk cId="801521724" sldId="271"/>
            <ac:spMk id="5" creationId="{DEC0F83A-0F66-4EB3-9489-12B606B444A8}"/>
          </ac:spMkLst>
        </pc:spChg>
      </pc:sldChg>
      <pc:sldChg chg="addSp delSp modSp mod ord modAnim">
        <pc:chgData name="PATRICIO ANGELINI" userId="414df1819a226d04" providerId="LiveId" clId="{E6F481E0-0D06-415E-90FE-EE977E4C4963}" dt="2022-10-16T13:14:23.780" v="2982" actId="1076"/>
        <pc:sldMkLst>
          <pc:docMk/>
          <pc:sldMk cId="1457952827" sldId="272"/>
        </pc:sldMkLst>
        <pc:spChg chg="add mod">
          <ac:chgData name="PATRICIO ANGELINI" userId="414df1819a226d04" providerId="LiveId" clId="{E6F481E0-0D06-415E-90FE-EE977E4C4963}" dt="2022-10-16T13:14:23.780" v="2982" actId="1076"/>
          <ac:spMkLst>
            <pc:docMk/>
            <pc:sldMk cId="1457952827" sldId="272"/>
            <ac:spMk id="2" creationId="{19905B23-C3E2-5C55-C970-A50960F9C80C}"/>
          </ac:spMkLst>
        </pc:spChg>
        <pc:spChg chg="add del mod">
          <ac:chgData name="PATRICIO ANGELINI" userId="414df1819a226d04" providerId="LiveId" clId="{E6F481E0-0D06-415E-90FE-EE977E4C4963}" dt="2022-10-16T12:47:25.736" v="1178" actId="478"/>
          <ac:spMkLst>
            <pc:docMk/>
            <pc:sldMk cId="1457952827" sldId="272"/>
            <ac:spMk id="4" creationId="{CCF78317-BC97-0FD0-48C9-C793BBBCD060}"/>
          </ac:spMkLst>
        </pc:spChg>
        <pc:spChg chg="add mod">
          <ac:chgData name="PATRICIO ANGELINI" userId="414df1819a226d04" providerId="LiveId" clId="{E6F481E0-0D06-415E-90FE-EE977E4C4963}" dt="2022-10-16T13:07:03.907" v="2932" actId="13822"/>
          <ac:spMkLst>
            <pc:docMk/>
            <pc:sldMk cId="1457952827" sldId="272"/>
            <ac:spMk id="7" creationId="{2608A719-CAE2-AA10-E033-30EC4873C498}"/>
          </ac:spMkLst>
        </pc:spChg>
        <pc:spChg chg="add mod">
          <ac:chgData name="PATRICIO ANGELINI" userId="414df1819a226d04" providerId="LiveId" clId="{E6F481E0-0D06-415E-90FE-EE977E4C4963}" dt="2022-10-16T13:00:38.268" v="2580" actId="20577"/>
          <ac:spMkLst>
            <pc:docMk/>
            <pc:sldMk cId="1457952827" sldId="272"/>
            <ac:spMk id="8" creationId="{430E8CB6-398A-D306-F1DB-D3937217BEF3}"/>
          </ac:spMkLst>
        </pc:spChg>
        <pc:spChg chg="add mod">
          <ac:chgData name="PATRICIO ANGELINI" userId="414df1819a226d04" providerId="LiveId" clId="{E6F481E0-0D06-415E-90FE-EE977E4C4963}" dt="2022-10-16T13:07:32.493" v="2933" actId="13822"/>
          <ac:spMkLst>
            <pc:docMk/>
            <pc:sldMk cId="1457952827" sldId="272"/>
            <ac:spMk id="10" creationId="{C008F1D9-35DA-A9A6-2A94-AAF6A619AB50}"/>
          </ac:spMkLst>
        </pc:spChg>
        <pc:spChg chg="add mod">
          <ac:chgData name="PATRICIO ANGELINI" userId="414df1819a226d04" providerId="LiveId" clId="{E6F481E0-0D06-415E-90FE-EE977E4C4963}" dt="2022-10-16T13:06:29.749" v="2930" actId="255"/>
          <ac:spMkLst>
            <pc:docMk/>
            <pc:sldMk cId="1457952827" sldId="272"/>
            <ac:spMk id="11" creationId="{208E1B78-5ACA-0CF5-1C54-C36DCF92DBD3}"/>
          </ac:spMkLst>
        </pc:spChg>
        <pc:spChg chg="add mod">
          <ac:chgData name="PATRICIO ANGELINI" userId="414df1819a226d04" providerId="LiveId" clId="{E6F481E0-0D06-415E-90FE-EE977E4C4963}" dt="2022-10-16T13:06:29.749" v="2930" actId="255"/>
          <ac:spMkLst>
            <pc:docMk/>
            <pc:sldMk cId="1457952827" sldId="272"/>
            <ac:spMk id="12" creationId="{59800F91-5717-1C7B-020C-89F4EC27CC96}"/>
          </ac:spMkLst>
        </pc:spChg>
        <pc:spChg chg="add mod">
          <ac:chgData name="PATRICIO ANGELINI" userId="414df1819a226d04" providerId="LiveId" clId="{E6F481E0-0D06-415E-90FE-EE977E4C4963}" dt="2022-10-16T13:10:09.507" v="2969" actId="17032"/>
          <ac:spMkLst>
            <pc:docMk/>
            <pc:sldMk cId="1457952827" sldId="272"/>
            <ac:spMk id="13" creationId="{D7761490-5E48-16D5-B8C7-69567AE1B214}"/>
          </ac:spMkLst>
        </pc:spChg>
        <pc:graphicFrameChg chg="add del mod modGraphic">
          <ac:chgData name="PATRICIO ANGELINI" userId="414df1819a226d04" providerId="LiveId" clId="{E6F481E0-0D06-415E-90FE-EE977E4C4963}" dt="2022-10-16T12:50:58.477" v="1218" actId="478"/>
          <ac:graphicFrameMkLst>
            <pc:docMk/>
            <pc:sldMk cId="1457952827" sldId="272"/>
            <ac:graphicFrameMk id="5" creationId="{B9E7A489-2A4C-7D99-FF6F-CC3018DB6A22}"/>
          </ac:graphicFrameMkLst>
        </pc:graphicFrameChg>
        <pc:graphicFrameChg chg="del">
          <ac:chgData name="PATRICIO ANGELINI" userId="414df1819a226d04" providerId="LiveId" clId="{E6F481E0-0D06-415E-90FE-EE977E4C4963}" dt="2022-10-16T12:46:32.702" v="1167" actId="478"/>
          <ac:graphicFrameMkLst>
            <pc:docMk/>
            <pc:sldMk cId="1457952827" sldId="272"/>
            <ac:graphicFrameMk id="9" creationId="{8EC6D3F4-D631-45E0-8E03-5C73D7486B98}"/>
          </ac:graphicFrameMkLst>
        </pc:graphicFrameChg>
        <pc:picChg chg="mod">
          <ac:chgData name="PATRICIO ANGELINI" userId="414df1819a226d04" providerId="LiveId" clId="{E6F481E0-0D06-415E-90FE-EE977E4C4963}" dt="2022-10-16T12:52:53.961" v="1414" actId="1076"/>
          <ac:picMkLst>
            <pc:docMk/>
            <pc:sldMk cId="1457952827" sldId="272"/>
            <ac:picMk id="3" creationId="{EA1A3995-91ED-46A0-837F-307BE6C65B7E}"/>
          </ac:picMkLst>
        </pc:picChg>
      </pc:sldChg>
      <pc:sldChg chg="modSp modAnim">
        <pc:chgData name="PATRICIO ANGELINI" userId="414df1819a226d04" providerId="LiveId" clId="{E6F481E0-0D06-415E-90FE-EE977E4C4963}" dt="2022-10-16T13:15:34.901" v="2990" actId="20577"/>
        <pc:sldMkLst>
          <pc:docMk/>
          <pc:sldMk cId="1589626832" sldId="273"/>
        </pc:sldMkLst>
        <pc:spChg chg="mod">
          <ac:chgData name="PATRICIO ANGELINI" userId="414df1819a226d04" providerId="LiveId" clId="{E6F481E0-0D06-415E-90FE-EE977E4C4963}" dt="2022-10-16T13:15:34.901" v="2990" actId="20577"/>
          <ac:spMkLst>
            <pc:docMk/>
            <pc:sldMk cId="1589626832" sldId="273"/>
            <ac:spMk id="2" creationId="{6169F152-5B39-4737-B113-4311276A9CF6}"/>
          </ac:spMkLst>
        </pc:spChg>
      </pc:sldChg>
    </pc:docChg>
  </pc:docChgLst>
  <pc:docChgLst>
    <pc:chgData name="PATRICIO ANGELINI" userId="414df1819a226d04" providerId="Windows Live" clId="Web-{36AB7BB0-D092-493E-BCCE-A0481C2E2B3B}"/>
    <pc:docChg chg="modSld">
      <pc:chgData name="PATRICIO ANGELINI" userId="414df1819a226d04" providerId="Windows Live" clId="Web-{36AB7BB0-D092-493E-BCCE-A0481C2E2B3B}" dt="2022-10-16T11:59:15.210" v="0" actId="1076"/>
      <pc:docMkLst>
        <pc:docMk/>
      </pc:docMkLst>
      <pc:sldChg chg="modSp">
        <pc:chgData name="PATRICIO ANGELINI" userId="414df1819a226d04" providerId="Windows Live" clId="Web-{36AB7BB0-D092-493E-BCCE-A0481C2E2B3B}" dt="2022-10-16T11:59:15.210" v="0" actId="1076"/>
        <pc:sldMkLst>
          <pc:docMk/>
          <pc:sldMk cId="579793987" sldId="267"/>
        </pc:sldMkLst>
        <pc:picChg chg="mod">
          <ac:chgData name="PATRICIO ANGELINI" userId="414df1819a226d04" providerId="Windows Live" clId="Web-{36AB7BB0-D092-493E-BCCE-A0481C2E2B3B}" dt="2022-10-16T11:59:15.210" v="0" actId="1076"/>
          <ac:picMkLst>
            <pc:docMk/>
            <pc:sldMk cId="579793987" sldId="267"/>
            <ac:picMk id="3" creationId="{EA1A3995-91ED-46A0-837F-307BE6C65B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6F1D6-879C-4383-838C-F9234C75C09F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1143000"/>
            <a:ext cx="4622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AFF56-834F-460B-97C9-B2934F9B7D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361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AFF56-834F-460B-97C9-B2934F9B7DF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84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268" y="2238428"/>
            <a:ext cx="9171702" cy="1544547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8536" y="4083210"/>
            <a:ext cx="7553167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2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0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5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9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8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2922" y="288563"/>
            <a:ext cx="2427804" cy="6148166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39512" y="288563"/>
            <a:ext cx="7103573" cy="6148166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355" y="4630308"/>
            <a:ext cx="9171702" cy="143112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2355" y="3054067"/>
            <a:ext cx="9171702" cy="157623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4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3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2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0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50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99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4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9512" y="1681327"/>
            <a:ext cx="4765688" cy="475540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85038" y="1681327"/>
            <a:ext cx="4765688" cy="475540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7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512" y="1612935"/>
            <a:ext cx="4767562" cy="6721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167" indent="0">
              <a:buNone/>
              <a:defRPr sz="2200" b="1"/>
            </a:lvl2pPr>
            <a:lvl3pPr marL="1028334" indent="0">
              <a:buNone/>
              <a:defRPr sz="2000" b="1"/>
            </a:lvl3pPr>
            <a:lvl4pPr marL="1542501" indent="0">
              <a:buNone/>
              <a:defRPr sz="1800" b="1"/>
            </a:lvl4pPr>
            <a:lvl5pPr marL="2056668" indent="0">
              <a:buNone/>
              <a:defRPr sz="1800" b="1"/>
            </a:lvl5pPr>
            <a:lvl6pPr marL="2570836" indent="0">
              <a:buNone/>
              <a:defRPr sz="1800" b="1"/>
            </a:lvl6pPr>
            <a:lvl7pPr marL="3085003" indent="0">
              <a:buNone/>
              <a:defRPr sz="1800" b="1"/>
            </a:lvl7pPr>
            <a:lvl8pPr marL="3599170" indent="0">
              <a:buNone/>
              <a:defRPr sz="1800" b="1"/>
            </a:lvl8pPr>
            <a:lvl9pPr marL="4113337" indent="0">
              <a:buNone/>
              <a:defRPr sz="18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39512" y="2285130"/>
            <a:ext cx="4767562" cy="415159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81296" y="1612935"/>
            <a:ext cx="4769435" cy="6721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167" indent="0">
              <a:buNone/>
              <a:defRPr sz="2200" b="1"/>
            </a:lvl2pPr>
            <a:lvl3pPr marL="1028334" indent="0">
              <a:buNone/>
              <a:defRPr sz="2000" b="1"/>
            </a:lvl3pPr>
            <a:lvl4pPr marL="1542501" indent="0">
              <a:buNone/>
              <a:defRPr sz="1800" b="1"/>
            </a:lvl4pPr>
            <a:lvl5pPr marL="2056668" indent="0">
              <a:buNone/>
              <a:defRPr sz="1800" b="1"/>
            </a:lvl5pPr>
            <a:lvl6pPr marL="2570836" indent="0">
              <a:buNone/>
              <a:defRPr sz="1800" b="1"/>
            </a:lvl6pPr>
            <a:lvl7pPr marL="3085003" indent="0">
              <a:buNone/>
              <a:defRPr sz="1800" b="1"/>
            </a:lvl7pPr>
            <a:lvl8pPr marL="3599170" indent="0">
              <a:buNone/>
              <a:defRPr sz="1800" b="1"/>
            </a:lvl8pPr>
            <a:lvl9pPr marL="4113337" indent="0">
              <a:buNone/>
              <a:defRPr sz="18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481296" y="2285130"/>
            <a:ext cx="4769435" cy="415159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21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1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17" y="286895"/>
            <a:ext cx="3549914" cy="12209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8683" y="286899"/>
            <a:ext cx="6032043" cy="6149834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39517" y="1507856"/>
            <a:ext cx="3549914" cy="4928876"/>
          </a:xfrm>
        </p:spPr>
        <p:txBody>
          <a:bodyPr/>
          <a:lstStyle>
            <a:lvl1pPr marL="0" indent="0">
              <a:buNone/>
              <a:defRPr sz="1600"/>
            </a:lvl1pPr>
            <a:lvl2pPr marL="514167" indent="0">
              <a:buNone/>
              <a:defRPr sz="1300"/>
            </a:lvl2pPr>
            <a:lvl3pPr marL="1028334" indent="0">
              <a:buNone/>
              <a:defRPr sz="1100"/>
            </a:lvl3pPr>
            <a:lvl4pPr marL="1542501" indent="0">
              <a:buNone/>
              <a:defRPr sz="1000"/>
            </a:lvl4pPr>
            <a:lvl5pPr marL="2056668" indent="0">
              <a:buNone/>
              <a:defRPr sz="1000"/>
            </a:lvl5pPr>
            <a:lvl6pPr marL="2570836" indent="0">
              <a:buNone/>
              <a:defRPr sz="1000"/>
            </a:lvl6pPr>
            <a:lvl7pPr marL="3085003" indent="0">
              <a:buNone/>
              <a:defRPr sz="1000"/>
            </a:lvl7pPr>
            <a:lvl8pPr marL="3599170" indent="0">
              <a:buNone/>
              <a:defRPr sz="1000"/>
            </a:lvl8pPr>
            <a:lvl9pPr marL="4113337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4962" y="5043970"/>
            <a:ext cx="6474143" cy="59546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114962" y="643843"/>
            <a:ext cx="6474143" cy="4323398"/>
          </a:xfrm>
        </p:spPr>
        <p:txBody>
          <a:bodyPr/>
          <a:lstStyle>
            <a:lvl1pPr marL="0" indent="0">
              <a:buNone/>
              <a:defRPr sz="3600"/>
            </a:lvl1pPr>
            <a:lvl2pPr marL="514167" indent="0">
              <a:buNone/>
              <a:defRPr sz="3100"/>
            </a:lvl2pPr>
            <a:lvl3pPr marL="1028334" indent="0">
              <a:buNone/>
              <a:defRPr sz="2700"/>
            </a:lvl3pPr>
            <a:lvl4pPr marL="1542501" indent="0">
              <a:buNone/>
              <a:defRPr sz="2200"/>
            </a:lvl4pPr>
            <a:lvl5pPr marL="2056668" indent="0">
              <a:buNone/>
              <a:defRPr sz="2200"/>
            </a:lvl5pPr>
            <a:lvl6pPr marL="2570836" indent="0">
              <a:buNone/>
              <a:defRPr sz="2200"/>
            </a:lvl6pPr>
            <a:lvl7pPr marL="3085003" indent="0">
              <a:buNone/>
              <a:defRPr sz="2200"/>
            </a:lvl7pPr>
            <a:lvl8pPr marL="3599170" indent="0">
              <a:buNone/>
              <a:defRPr sz="2200"/>
            </a:lvl8pPr>
            <a:lvl9pPr marL="4113337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14962" y="5639435"/>
            <a:ext cx="6474143" cy="845663"/>
          </a:xfrm>
        </p:spPr>
        <p:txBody>
          <a:bodyPr/>
          <a:lstStyle>
            <a:lvl1pPr marL="0" indent="0">
              <a:buNone/>
              <a:defRPr sz="1600"/>
            </a:lvl1pPr>
            <a:lvl2pPr marL="514167" indent="0">
              <a:buNone/>
              <a:defRPr sz="1300"/>
            </a:lvl2pPr>
            <a:lvl3pPr marL="1028334" indent="0">
              <a:buNone/>
              <a:defRPr sz="1100"/>
            </a:lvl3pPr>
            <a:lvl4pPr marL="1542501" indent="0">
              <a:buNone/>
              <a:defRPr sz="1000"/>
            </a:lvl4pPr>
            <a:lvl5pPr marL="2056668" indent="0">
              <a:buNone/>
              <a:defRPr sz="1000"/>
            </a:lvl5pPr>
            <a:lvl6pPr marL="2570836" indent="0">
              <a:buNone/>
              <a:defRPr sz="1000"/>
            </a:lvl6pPr>
            <a:lvl7pPr marL="3085003" indent="0">
              <a:buNone/>
              <a:defRPr sz="1000"/>
            </a:lvl7pPr>
            <a:lvl8pPr marL="3599170" indent="0">
              <a:buNone/>
              <a:defRPr sz="1000"/>
            </a:lvl8pPr>
            <a:lvl9pPr marL="4113337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3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9512" y="288561"/>
            <a:ext cx="9711214" cy="1200944"/>
          </a:xfrm>
          <a:prstGeom prst="rect">
            <a:avLst/>
          </a:prstGeom>
        </p:spPr>
        <p:txBody>
          <a:bodyPr vert="horz" lIns="102833" tIns="51417" rIns="102833" bIns="51417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512" y="1681327"/>
            <a:ext cx="9711214" cy="4755403"/>
          </a:xfrm>
          <a:prstGeom prst="rect">
            <a:avLst/>
          </a:prstGeom>
        </p:spPr>
        <p:txBody>
          <a:bodyPr vert="horz" lIns="102833" tIns="51417" rIns="102833" bIns="51417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512" y="6678583"/>
            <a:ext cx="2517722" cy="383636"/>
          </a:xfrm>
          <a:prstGeom prst="rect">
            <a:avLst/>
          </a:prstGeom>
        </p:spPr>
        <p:txBody>
          <a:bodyPr vert="horz" lIns="102833" tIns="51417" rIns="102833" bIns="5141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ED2E-BF3B-B848-A963-D0E4F9E848AD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686665" y="6678583"/>
            <a:ext cx="3416909" cy="383636"/>
          </a:xfrm>
          <a:prstGeom prst="rect">
            <a:avLst/>
          </a:prstGeom>
        </p:spPr>
        <p:txBody>
          <a:bodyPr vert="horz" lIns="102833" tIns="51417" rIns="102833" bIns="5141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733004" y="6678583"/>
            <a:ext cx="2517722" cy="383636"/>
          </a:xfrm>
          <a:prstGeom prst="rect">
            <a:avLst/>
          </a:prstGeom>
        </p:spPr>
        <p:txBody>
          <a:bodyPr vert="horz" lIns="102833" tIns="51417" rIns="102833" bIns="5141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FD98-2DB9-A744-95A5-EB7E8DB30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77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xStyles>
    <p:titleStyle>
      <a:lvl1pPr algn="ctr" defTabSz="514167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625" indent="-385625" algn="l" defTabSz="51416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522" indent="-321354" algn="l" defTabSz="514167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418" indent="-257084" algn="l" defTabSz="51416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585" indent="-257084" algn="l" defTabSz="514167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3752" indent="-257084" algn="l" defTabSz="514167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7919" indent="-257084" algn="l" defTabSz="51416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2086" indent="-257084" algn="l" defTabSz="51416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253" indent="-257084" algn="l" defTabSz="51416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0421" indent="-257084" algn="l" defTabSz="51416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167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334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2501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68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0836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5003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170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337" algn="l" defTabSz="5141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9"/>
            <a:ext cx="10788690" cy="718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"/>
            <a:ext cx="10790238" cy="72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A3995-91ED-46A0-837F-307BE6C6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0790238" cy="72056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410832F-0DE8-4BA3-A34C-35DA26889FDC}"/>
              </a:ext>
            </a:extLst>
          </p:cNvPr>
          <p:cNvSpPr txBox="1">
            <a:spLocks/>
          </p:cNvSpPr>
          <p:nvPr/>
        </p:nvSpPr>
        <p:spPr>
          <a:xfrm>
            <a:off x="1388532" y="1134534"/>
            <a:ext cx="8752035" cy="4324972"/>
          </a:xfrm>
          <a:prstGeom prst="rect">
            <a:avLst/>
          </a:prstGeom>
        </p:spPr>
        <p:txBody>
          <a:bodyPr vert="horz" lIns="102833" tIns="51417" rIns="102833" bIns="51417" rtlCol="0" anchor="ctr">
            <a:normAutofit lnSpcReduction="10000"/>
          </a:bodyPr>
          <a:lstStyle>
            <a:lvl1pPr algn="ctr" defTabSz="514167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DESARROLLO</a:t>
            </a:r>
          </a:p>
          <a:p>
            <a:r>
              <a:rPr lang="es-C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GESTION ENVACES</a:t>
            </a:r>
          </a:p>
          <a:p>
            <a:r>
              <a:rPr lang="es-C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1</a:t>
            </a:r>
          </a:p>
          <a:p>
            <a:endParaRPr lang="es-C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RIGK</a:t>
            </a:r>
          </a:p>
          <a:p>
            <a:endParaRPr lang="es-C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KICK-OFF</a:t>
            </a:r>
          </a:p>
        </p:txBody>
      </p:sp>
    </p:spTree>
    <p:extLst>
      <p:ext uri="{BB962C8B-B14F-4D97-AF65-F5344CB8AC3E}">
        <p14:creationId xmlns:p14="http://schemas.microsoft.com/office/powerpoint/2010/main" val="32646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A3995-91ED-46A0-837F-307BE6C6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" y="22578"/>
            <a:ext cx="10790238" cy="7205663"/>
          </a:xfrm>
          <a:prstGeom prst="rect">
            <a:avLst/>
          </a:prstGeom>
        </p:spPr>
      </p:pic>
      <p:sp>
        <p:nvSpPr>
          <p:cNvPr id="19" name="Title 14">
            <a:extLst>
              <a:ext uri="{FF2B5EF4-FFF2-40B4-BE49-F238E27FC236}">
                <a16:creationId xmlns:a16="http://schemas.microsoft.com/office/drawing/2014/main" id="{133D9F46-C1E9-4538-AE09-C7E08118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5" y="1023172"/>
            <a:ext cx="10363200" cy="817561"/>
          </a:xfrm>
        </p:spPr>
        <p:txBody>
          <a:bodyPr>
            <a:noAutofit/>
          </a:bodyPr>
          <a:lstStyle/>
          <a:p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b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69F152-5B39-4737-B113-4311276A9CF6}"/>
              </a:ext>
            </a:extLst>
          </p:cNvPr>
          <p:cNvSpPr txBox="1"/>
          <p:nvPr/>
        </p:nvSpPr>
        <p:spPr>
          <a:xfrm>
            <a:off x="1813719" y="1584102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CONSTRUIR UN PORTAL, SEGURO Y CONFIABLE, PARA LA AUTOMATIZACIÓN DEL SISTEMA DE GESTIÓN DE ENVACES.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DESARROLLAR UN PORTAL WEB PARA EL PRODUCTOR.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DESAROLLAR UN PORTAL WEB PARA EL CONSUMIDOR INDUSTRIAL.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A3995-91ED-46A0-837F-307BE6C6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" y="22578"/>
            <a:ext cx="10790238" cy="7205663"/>
          </a:xfrm>
          <a:prstGeom prst="rect">
            <a:avLst/>
          </a:prstGeom>
        </p:spPr>
      </p:pic>
      <p:sp>
        <p:nvSpPr>
          <p:cNvPr id="19" name="Title 14">
            <a:extLst>
              <a:ext uri="{FF2B5EF4-FFF2-40B4-BE49-F238E27FC236}">
                <a16:creationId xmlns:a16="http://schemas.microsoft.com/office/drawing/2014/main" id="{133D9F46-C1E9-4538-AE09-C7E08118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5" y="1023172"/>
            <a:ext cx="10363200" cy="817561"/>
          </a:xfrm>
        </p:spPr>
        <p:txBody>
          <a:bodyPr>
            <a:noAutofit/>
          </a:bodyPr>
          <a:lstStyle/>
          <a:p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Y ALCANCE</a:t>
            </a:r>
            <a:b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69F152-5B39-4737-B113-4311276A9CF6}"/>
              </a:ext>
            </a:extLst>
          </p:cNvPr>
          <p:cNvSpPr txBox="1"/>
          <p:nvPr/>
        </p:nvSpPr>
        <p:spPr>
          <a:xfrm>
            <a:off x="1813719" y="1584102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ARQUITECTURA SEGURA, ROBUSTA Y ESCALABLE.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AUTENTICACIÓN Y MANEJO DE PERFILES DE USUARIO.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PORTAL WEB PRODUCTOR.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PORTAL WEB CONSUMIDOR.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GESTIÓN DE INCENTIVOS.</a:t>
            </a:r>
          </a:p>
        </p:txBody>
      </p:sp>
    </p:spTree>
    <p:extLst>
      <p:ext uri="{BB962C8B-B14F-4D97-AF65-F5344CB8AC3E}">
        <p14:creationId xmlns:p14="http://schemas.microsoft.com/office/powerpoint/2010/main" val="15896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A3995-91ED-46A0-837F-307BE6C6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0790238" cy="7205663"/>
          </a:xfrm>
          <a:prstGeom prst="rect">
            <a:avLst/>
          </a:prstGeom>
        </p:spPr>
      </p:pic>
      <p:sp>
        <p:nvSpPr>
          <p:cNvPr id="8" name="Title 14">
            <a:extLst>
              <a:ext uri="{FF2B5EF4-FFF2-40B4-BE49-F238E27FC236}">
                <a16:creationId xmlns:a16="http://schemas.microsoft.com/office/drawing/2014/main" id="{5CE2E211-16B9-4435-BB4B-AB8261F8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5" y="1023172"/>
            <a:ext cx="10363200" cy="817561"/>
          </a:xfrm>
        </p:spPr>
        <p:txBody>
          <a:bodyPr>
            <a:noAutofit/>
          </a:bodyPr>
          <a:lstStyle/>
          <a:p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PLATAFORMA</a:t>
            </a:r>
            <a:b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745BF7-D82F-4252-A073-3539BA419B4E}"/>
              </a:ext>
            </a:extLst>
          </p:cNvPr>
          <p:cNvSpPr txBox="1"/>
          <p:nvPr/>
        </p:nvSpPr>
        <p:spPr>
          <a:xfrm>
            <a:off x="1813719" y="1584102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DESARROLLO WEB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971367" lvl="1" indent="-457200" algn="just">
              <a:buFont typeface="Wingdings" panose="05000000000000000000" pitchFamily="2" charset="2"/>
              <a:buChar char="ü"/>
            </a:pPr>
            <a:r>
              <a:rPr lang="en-US" dirty="0"/>
              <a:t>NODE JS (BACK-END) </a:t>
            </a:r>
          </a:p>
          <a:p>
            <a:pPr marL="971367" lvl="1" indent="-457200" algn="just">
              <a:buFont typeface="Wingdings" panose="05000000000000000000" pitchFamily="2" charset="2"/>
              <a:buChar char="ü"/>
            </a:pPr>
            <a:r>
              <a:rPr lang="en-US" dirty="0"/>
              <a:t>ANGULAR (FRONT)</a:t>
            </a:r>
          </a:p>
          <a:p>
            <a:pPr marL="971367" lvl="1" indent="-457200" algn="just">
              <a:buFont typeface="Wingdings" panose="05000000000000000000" pitchFamily="2" charset="2"/>
              <a:buChar char="ü"/>
            </a:pPr>
            <a:r>
              <a:rPr lang="en-US" dirty="0"/>
              <a:t>BOOTSTRAP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BASE DE DATOS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971367" lvl="1" indent="-457200" algn="just">
              <a:buFont typeface="Wingdings" panose="05000000000000000000" pitchFamily="2" charset="2"/>
              <a:buChar char="ü"/>
            </a:pPr>
            <a:r>
              <a:rPr lang="en-US" dirty="0"/>
              <a:t>MYSQL</a:t>
            </a:r>
          </a:p>
          <a:p>
            <a:pPr marL="971367" lvl="1" indent="-45720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DESPLIEGUE EN NUBE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A3995-91ED-46A0-837F-307BE6C6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90237" cy="72056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410832F-0DE8-4BA3-A34C-35DA26889FDC}"/>
              </a:ext>
            </a:extLst>
          </p:cNvPr>
          <p:cNvSpPr txBox="1">
            <a:spLocks/>
          </p:cNvSpPr>
          <p:nvPr/>
        </p:nvSpPr>
        <p:spPr>
          <a:xfrm>
            <a:off x="1233767" y="737834"/>
            <a:ext cx="8752035" cy="624224"/>
          </a:xfrm>
          <a:prstGeom prst="rect">
            <a:avLst/>
          </a:prstGeom>
        </p:spPr>
        <p:txBody>
          <a:bodyPr vert="horz" lIns="102833" tIns="51417" rIns="102833" bIns="51417" rtlCol="0" anchor="ctr">
            <a:normAutofit/>
          </a:bodyPr>
          <a:lstStyle>
            <a:lvl1pPr algn="ctr" defTabSz="514167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- SCRUM</a:t>
            </a:r>
          </a:p>
        </p:txBody>
      </p:sp>
      <p:pic>
        <p:nvPicPr>
          <p:cNvPr id="5" name="Imagen 4" descr="diagrama-proceso-scrum">
            <a:extLst>
              <a:ext uri="{FF2B5EF4-FFF2-40B4-BE49-F238E27FC236}">
                <a16:creationId xmlns:a16="http://schemas.microsoft.com/office/drawing/2014/main" id="{7B9EC11E-2704-457A-9426-C75CAFAF56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30" y="1658471"/>
            <a:ext cx="6137975" cy="4347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61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A3995-91ED-46A0-837F-307BE6C6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5" y="-1"/>
            <a:ext cx="10790238" cy="72056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410832F-0DE8-4BA3-A34C-35DA26889FDC}"/>
              </a:ext>
            </a:extLst>
          </p:cNvPr>
          <p:cNvSpPr txBox="1">
            <a:spLocks/>
          </p:cNvSpPr>
          <p:nvPr/>
        </p:nvSpPr>
        <p:spPr>
          <a:xfrm>
            <a:off x="729911" y="731157"/>
            <a:ext cx="9502392" cy="573862"/>
          </a:xfrm>
          <a:prstGeom prst="rect">
            <a:avLst/>
          </a:prstGeom>
        </p:spPr>
        <p:txBody>
          <a:bodyPr vert="horz" lIns="102833" tIns="51417" rIns="102833" bIns="51417" rtlCol="0" anchor="ctr">
            <a:normAutofit lnSpcReduction="10000"/>
          </a:bodyPr>
          <a:lstStyle>
            <a:lvl1pPr algn="ctr" defTabSz="514167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9905B23-C3E2-5C55-C970-A50960F9C80C}"/>
              </a:ext>
            </a:extLst>
          </p:cNvPr>
          <p:cNvSpPr/>
          <p:nvPr/>
        </p:nvSpPr>
        <p:spPr>
          <a:xfrm>
            <a:off x="330926" y="1367577"/>
            <a:ext cx="7689667" cy="25341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u="sng" dirty="0"/>
              <a:t>SPRINT 1</a:t>
            </a:r>
          </a:p>
          <a:p>
            <a:pPr algn="ctr"/>
            <a:endParaRPr lang="es-CL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MONTAR AMBIENTE DESARROLLO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DEFINIR ARQUITECTURA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AUTENTICACIÓN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GESTIÓN DE USUARIOS Y PERFILES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PRODUCTOR – FORMULARIO DE REGISTRO DE INFORMACIÓN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08A719-CAE2-AA10-E033-30EC4873C498}"/>
              </a:ext>
            </a:extLst>
          </p:cNvPr>
          <p:cNvSpPr/>
          <p:nvPr/>
        </p:nvSpPr>
        <p:spPr>
          <a:xfrm>
            <a:off x="729911" y="1832337"/>
            <a:ext cx="7689667" cy="25341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u="sng" dirty="0"/>
              <a:t>SPRINT 2</a:t>
            </a:r>
          </a:p>
          <a:p>
            <a:pPr algn="ctr"/>
            <a:endParaRPr lang="es-CL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PRODUCTOR – FORMULARIO REGISTRO DE INFORMACIÓN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PRODUCTOR – IMPORTACIÓN EXCEL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PRODUCTOR – UPLOAD DE MEDIOS DE VERIFICACIÓN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CONSUMIDOR IND. – FORMULARIO REGISTRO DE INFORMACIÓN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0E8CB6-398A-D306-F1DB-D3937217BEF3}"/>
              </a:ext>
            </a:extLst>
          </p:cNvPr>
          <p:cNvSpPr/>
          <p:nvPr/>
        </p:nvSpPr>
        <p:spPr>
          <a:xfrm>
            <a:off x="1128896" y="2289537"/>
            <a:ext cx="7689667" cy="2534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u="sng" dirty="0"/>
              <a:t>SPRINT 3</a:t>
            </a:r>
          </a:p>
          <a:p>
            <a:pPr algn="ctr"/>
            <a:endParaRPr lang="es-CL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CONSUMIDOR IND. – IMPORTACIÓN FORMATO EXCEL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CONSUMIDOR IND. – UPLOAD DE MEDIOS DE VERIFICACIÓN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PRODUCTOR IND. – CONSULTA PRODUCTOR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CONSUMIDOR IND. – CONSULTA CONSUMIDOR IND.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API REST PRODUCTOR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008F1D9-35DA-A9A6-2A94-AAF6A619AB50}"/>
              </a:ext>
            </a:extLst>
          </p:cNvPr>
          <p:cNvSpPr/>
          <p:nvPr/>
        </p:nvSpPr>
        <p:spPr>
          <a:xfrm>
            <a:off x="1527881" y="2746737"/>
            <a:ext cx="7689667" cy="25341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u="sng" dirty="0"/>
              <a:t>SPRINT 4</a:t>
            </a:r>
          </a:p>
          <a:p>
            <a:pPr algn="ctr"/>
            <a:endParaRPr lang="es-CL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MODULO DOCUM. E INFO ANEXA – UPLOAD DOCUMENTACIÓN GENERAL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MODULO DOCUM. E INFO ANEXA – UPLOAD DOCUMENTACIÓN ANEXA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MODULO DOCUM. E INFO ANEXA – CONSULTA DOCUMENTACIÓN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INCENTIVOS – FORMULARIO DE REGISTRO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sz="1400" dirty="0"/>
              <a:t>INCENTIVOS CONSULTA INCENTIVOS</a:t>
            </a:r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208E1B78-5ACA-0CF5-1C54-C36DCF92DBD3}"/>
              </a:ext>
            </a:extLst>
          </p:cNvPr>
          <p:cNvSpPr/>
          <p:nvPr/>
        </p:nvSpPr>
        <p:spPr>
          <a:xfrm>
            <a:off x="330926" y="5361722"/>
            <a:ext cx="8886622" cy="570095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SEMANAS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59800F91-5717-1C7B-020C-89F4EC27CC96}"/>
              </a:ext>
            </a:extLst>
          </p:cNvPr>
          <p:cNvSpPr/>
          <p:nvPr/>
        </p:nvSpPr>
        <p:spPr>
          <a:xfrm>
            <a:off x="9239525" y="5406643"/>
            <a:ext cx="1411107" cy="480251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SEMANAS</a:t>
            </a:r>
          </a:p>
        </p:txBody>
      </p:sp>
      <p:sp>
        <p:nvSpPr>
          <p:cNvPr id="13" name="Bocadillo nube: nube 12">
            <a:extLst>
              <a:ext uri="{FF2B5EF4-FFF2-40B4-BE49-F238E27FC236}">
                <a16:creationId xmlns:a16="http://schemas.microsoft.com/office/drawing/2014/main" id="{D7761490-5E48-16D5-B8C7-69567AE1B214}"/>
              </a:ext>
            </a:extLst>
          </p:cNvPr>
          <p:cNvSpPr/>
          <p:nvPr/>
        </p:nvSpPr>
        <p:spPr>
          <a:xfrm>
            <a:off x="7236311" y="2975631"/>
            <a:ext cx="3388295" cy="1305836"/>
          </a:xfrm>
          <a:prstGeom prst="cloudCallout">
            <a:avLst>
              <a:gd name="adj1" fmla="val 46506"/>
              <a:gd name="adj2" fmla="val 15461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>
                <a:solidFill>
                  <a:schemeClr val="tx1"/>
                </a:solidFill>
              </a:rPr>
              <a:t>ENERO – 2023 !!!</a:t>
            </a:r>
          </a:p>
        </p:txBody>
      </p:sp>
    </p:spTree>
    <p:extLst>
      <p:ext uri="{BB962C8B-B14F-4D97-AF65-F5344CB8AC3E}">
        <p14:creationId xmlns:p14="http://schemas.microsoft.com/office/powerpoint/2010/main" val="14579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A3995-91ED-46A0-837F-307BE6C6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4"/>
            <a:ext cx="10790238" cy="72056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410832F-0DE8-4BA3-A34C-35DA26889FDC}"/>
              </a:ext>
            </a:extLst>
          </p:cNvPr>
          <p:cNvSpPr txBox="1">
            <a:spLocks/>
          </p:cNvSpPr>
          <p:nvPr/>
        </p:nvSpPr>
        <p:spPr>
          <a:xfrm>
            <a:off x="694723" y="754350"/>
            <a:ext cx="9502392" cy="760367"/>
          </a:xfrm>
          <a:prstGeom prst="rect">
            <a:avLst/>
          </a:prstGeom>
        </p:spPr>
        <p:txBody>
          <a:bodyPr vert="horz" lIns="102833" tIns="51417" rIns="102833" bIns="51417" rtlCol="0" anchor="ctr">
            <a:normAutofit/>
          </a:bodyPr>
          <a:lstStyle>
            <a:lvl1pPr algn="ctr" defTabSz="514167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989285-70C6-4432-8BDD-D2B3AEFA35BD}"/>
              </a:ext>
            </a:extLst>
          </p:cNvPr>
          <p:cNvSpPr txBox="1"/>
          <p:nvPr/>
        </p:nvSpPr>
        <p:spPr>
          <a:xfrm>
            <a:off x="1813719" y="1584102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DOCUMENTO DE ANÁLISIS DE REQUERIMIENTOS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CONSOLIDA LOS REQUERIMIENTOS DE USUARIO Y LAS FUNCIONALIDADES DEL SISTEMA EN ALTO NIVEL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DOCUMENTO DE DISEÑO </a:t>
            </a:r>
            <a:r>
              <a:rPr lang="en-US" dirty="0">
                <a:sym typeface="Wingdings" panose="05000000000000000000" pitchFamily="2" charset="2"/>
              </a:rPr>
              <a:t> CONSIDERA LAS VISTAS ESTÁTICAS Y DINÁMICAS DEL SISTEMA, PROPORCIONANDO INFORMACIÓN SUFICIENTE PARA SU CONSTRUCCIÓN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MANUALES DE OPERACIÓN Y USO</a:t>
            </a:r>
          </a:p>
        </p:txBody>
      </p:sp>
    </p:spTree>
    <p:extLst>
      <p:ext uri="{BB962C8B-B14F-4D97-AF65-F5344CB8AC3E}">
        <p14:creationId xmlns:p14="http://schemas.microsoft.com/office/powerpoint/2010/main" val="3844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1A3995-91ED-46A0-837F-307BE6C6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0790238" cy="72056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410832F-0DE8-4BA3-A34C-35DA26889FDC}"/>
              </a:ext>
            </a:extLst>
          </p:cNvPr>
          <p:cNvSpPr txBox="1">
            <a:spLocks/>
          </p:cNvSpPr>
          <p:nvPr/>
        </p:nvSpPr>
        <p:spPr>
          <a:xfrm>
            <a:off x="778112" y="845107"/>
            <a:ext cx="9502392" cy="578856"/>
          </a:xfrm>
          <a:prstGeom prst="rect">
            <a:avLst/>
          </a:prstGeom>
        </p:spPr>
        <p:txBody>
          <a:bodyPr vert="horz" lIns="102833" tIns="51417" rIns="102833" bIns="51417" rtlCol="0" anchor="ctr">
            <a:normAutofit lnSpcReduction="10000"/>
          </a:bodyPr>
          <a:lstStyle>
            <a:lvl1pPr algn="ctr" defTabSz="514167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 DEL PROYECTO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EC0F83A-0F66-4EB3-9489-12B606B444A8}"/>
              </a:ext>
            </a:extLst>
          </p:cNvPr>
          <p:cNvSpPr txBox="1">
            <a:spLocks/>
          </p:cNvSpPr>
          <p:nvPr/>
        </p:nvSpPr>
        <p:spPr>
          <a:xfrm>
            <a:off x="1952063" y="1739918"/>
            <a:ext cx="6886112" cy="4003230"/>
          </a:xfrm>
          <a:prstGeom prst="rect">
            <a:avLst/>
          </a:prstGeom>
        </p:spPr>
        <p:txBody>
          <a:bodyPr vert="horz" lIns="102833" tIns="51417" rIns="102833" bIns="51417" rtlCol="0">
            <a:noAutofit/>
          </a:bodyPr>
          <a:lstStyle>
            <a:lvl1pPr marL="385625" indent="-385625" algn="l" defTabSz="51416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522" indent="-321354" algn="l" defTabSz="514167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418" indent="-257084" algn="l" defTabSz="51416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9585" indent="-257084" algn="l" defTabSz="514167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3752" indent="-257084" algn="l" defTabSz="514167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919" indent="-257084" algn="l" defTabSz="514167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2086" indent="-257084" algn="l" defTabSz="514167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253" indent="-257084" algn="l" defTabSz="514167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0421" indent="-257084" algn="l" defTabSz="514167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 u="sng" dirty="0">
                <a:ea typeface="Verdana" panose="020B0604030504040204" pitchFamily="34" charset="0"/>
                <a:cs typeface="Verdana" panose="020B0604030504040204" pitchFamily="34" charset="0"/>
              </a:rPr>
              <a:t>PLEYASOFT</a:t>
            </a:r>
          </a:p>
          <a:p>
            <a:pPr marL="0" indent="0" algn="just">
              <a:buNone/>
            </a:pPr>
            <a:endParaRPr lang="es-CL" sz="1600" u="sng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CL" sz="1600" dirty="0">
                <a:ea typeface="Verdana" panose="020B0604030504040204" pitchFamily="34" charset="0"/>
                <a:cs typeface="Verdana" panose="020B0604030504040204" pitchFamily="34" charset="0"/>
              </a:rPr>
              <a:t>GERENTE DE PROYECTO : ALFREDO PEREA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SCRUM MASTER : ARNAU SARDA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LIDER TÉCNICO : PATRICIO ANGELINI </a:t>
            </a:r>
            <a:endParaRPr lang="es-CL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CL" sz="1600" dirty="0">
                <a:ea typeface="Verdana" panose="020B0604030504040204" pitchFamily="34" charset="0"/>
                <a:cs typeface="Verdana" panose="020B0604030504040204" pitchFamily="34" charset="0"/>
              </a:rPr>
              <a:t>DESARROLLADORES : CLAUDIO … , JUAN ARREDONDO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CL" sz="1600" dirty="0">
                <a:ea typeface="Verdana" panose="020B0604030504040204" pitchFamily="34" charset="0"/>
                <a:cs typeface="Verdana" panose="020B0604030504040204" pitchFamily="34" charset="0"/>
              </a:rPr>
              <a:t>QA : KATHERINE LABARCA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CL" sz="1600" dirty="0">
                <a:ea typeface="Verdana" panose="020B0604030504040204" pitchFamily="34" charset="0"/>
                <a:cs typeface="Verdana" panose="020B0604030504040204" pitchFamily="34" charset="0"/>
              </a:rPr>
              <a:t>PENTEST : JUAN COTAL (CONSULTOR EXTERNO)</a:t>
            </a:r>
          </a:p>
          <a:p>
            <a:pPr marL="0" indent="0" algn="just">
              <a:buNone/>
            </a:pPr>
            <a:endParaRPr lang="es-CL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ES" sz="1800" u="sng" dirty="0">
                <a:ea typeface="Verdana" panose="020B0604030504040204" pitchFamily="34" charset="0"/>
                <a:cs typeface="Verdana" panose="020B0604030504040204" pitchFamily="34" charset="0"/>
              </a:rPr>
              <a:t>RIGK</a:t>
            </a:r>
            <a:endParaRPr lang="es-CL" sz="1800" u="sng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CL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CL" sz="1600" dirty="0">
                <a:ea typeface="Verdana" panose="020B0604030504040204" pitchFamily="34" charset="0"/>
                <a:cs typeface="Verdana" panose="020B0604030504040204" pitchFamily="34" charset="0"/>
              </a:rPr>
              <a:t>JEFE DE PROYECTO (PRODUCT OWNER) : NESKO …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CL" sz="1600" dirty="0">
                <a:ea typeface="Verdana" panose="020B0604030504040204" pitchFamily="34" charset="0"/>
                <a:cs typeface="Verdana" panose="020B0604030504040204" pitchFamily="34" charset="0"/>
              </a:rPr>
              <a:t>USUARIOS CLAVE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CL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s-CL" sz="18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s-CL" sz="1800" b="1" u="sng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s-CL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CL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CL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s-CL" sz="18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334</Words>
  <Application>Microsoft Office PowerPoint</Application>
  <PresentationFormat>Personalizado</PresentationFormat>
  <Paragraphs>95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OBJETIVOS DEL PROYECTO  </vt:lpstr>
      <vt:lpstr>REQUERIMIENTOS Y ALCANCE  </vt:lpstr>
      <vt:lpstr>PLATAFORMA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PATRICIO ANGELINI</cp:lastModifiedBy>
  <cp:revision>38</cp:revision>
  <dcterms:created xsi:type="dcterms:W3CDTF">2018-12-04T23:01:43Z</dcterms:created>
  <dcterms:modified xsi:type="dcterms:W3CDTF">2022-10-16T13:19:53Z</dcterms:modified>
</cp:coreProperties>
</file>