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91133-7915-46AC-9061-9A6A401293EB}" v="567" dt="2021-12-16T01:09:2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12/15/2021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SQL Cursors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393C5-A6B5-4022-87FB-5F47E98D5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7" r="22973" b="-3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78E18-0BDA-4EFE-B37C-3CDDAE34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7335836" cy="1446550"/>
          </a:xfrm>
        </p:spPr>
        <p:txBody>
          <a:bodyPr>
            <a:normAutofit/>
          </a:bodyPr>
          <a:lstStyle/>
          <a:p>
            <a:r>
              <a:rPr lang="en-US" dirty="0"/>
              <a:t>What is SQL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8163-9269-49B0-A624-4D550ABA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900516"/>
            <a:ext cx="7335836" cy="2979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Process data one row at a time</a:t>
            </a:r>
          </a:p>
          <a:p>
            <a:r>
              <a:rPr lang="en-US" dirty="0"/>
              <a:t>Comparable to While loop</a:t>
            </a:r>
          </a:p>
          <a:p>
            <a:r>
              <a:rPr lang="en-US" dirty="0"/>
              <a:t>Must be declare (DECLARE [Name] CURSOR FOR...)</a:t>
            </a:r>
          </a:p>
          <a:p>
            <a:r>
              <a:rPr lang="en-US" dirty="0"/>
              <a:t>Uses SQL memory rather than 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002F-3A51-4E6D-B33B-35262679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4843"/>
            <a:ext cx="8267296" cy="768185"/>
          </a:xfrm>
        </p:spPr>
        <p:txBody>
          <a:bodyPr/>
          <a:lstStyle/>
          <a:p>
            <a:r>
              <a:rPr lang="en-US" dirty="0"/>
              <a:t>SQL Cursor Example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EE8A9D-2077-4946-AFE1-21D93439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40" y="1176931"/>
            <a:ext cx="6503009" cy="5270145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5BAC0E-D3B0-4216-B24C-69E906D1EAF8}"/>
              </a:ext>
            </a:extLst>
          </p:cNvPr>
          <p:cNvSpPr/>
          <p:nvPr/>
        </p:nvSpPr>
        <p:spPr>
          <a:xfrm>
            <a:off x="7469458" y="1289824"/>
            <a:ext cx="3940096" cy="51574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EB185-97ED-4FB0-AC28-067446BBA456}"/>
              </a:ext>
            </a:extLst>
          </p:cNvPr>
          <p:cNvSpPr txBox="1"/>
          <p:nvPr/>
        </p:nvSpPr>
        <p:spPr>
          <a:xfrm>
            <a:off x="7824616" y="1582809"/>
            <a:ext cx="3235269" cy="3369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Creation of cursor</a:t>
            </a:r>
          </a:p>
          <a:p>
            <a:pPr>
              <a:lnSpc>
                <a:spcPct val="150000"/>
              </a:lnSpc>
            </a:pPr>
            <a:r>
              <a:rPr lang="en-US" dirty="0"/>
              <a:t>2. Select query to be traversed</a:t>
            </a:r>
          </a:p>
          <a:p>
            <a:pPr>
              <a:lnSpc>
                <a:spcPct val="150000"/>
              </a:lnSpc>
            </a:pPr>
            <a:r>
              <a:rPr lang="en-US" dirty="0"/>
              <a:t>3. Allows cursor data to be accessed</a:t>
            </a:r>
          </a:p>
          <a:p>
            <a:pPr>
              <a:lnSpc>
                <a:spcPct val="150000"/>
              </a:lnSpc>
            </a:pPr>
            <a:r>
              <a:rPr lang="en-US" dirty="0"/>
              <a:t>4. Getting of data per row</a:t>
            </a:r>
          </a:p>
          <a:p>
            <a:pPr>
              <a:lnSpc>
                <a:spcPct val="150000"/>
              </a:lnSpc>
            </a:pPr>
            <a:r>
              <a:rPr lang="en-US" dirty="0"/>
              <a:t>5. Processing of fetched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6. Closing of cursor and deallocation of SQL resources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4ABE-C422-4F5D-A3C6-E73A6D208911}"/>
              </a:ext>
            </a:extLst>
          </p:cNvPr>
          <p:cNvCxnSpPr/>
          <p:nvPr/>
        </p:nvCxnSpPr>
        <p:spPr>
          <a:xfrm flipV="1">
            <a:off x="2461533" y="2550430"/>
            <a:ext cx="288470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79144B-19BC-41DF-8CF0-08286E8413DB}"/>
              </a:ext>
            </a:extLst>
          </p:cNvPr>
          <p:cNvSpPr txBox="1"/>
          <p:nvPr/>
        </p:nvSpPr>
        <p:spPr>
          <a:xfrm>
            <a:off x="2687864" y="2424792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9DCC2A7-2539-4B56-8226-D2C10BC16FB5}"/>
              </a:ext>
            </a:extLst>
          </p:cNvPr>
          <p:cNvSpPr/>
          <p:nvPr/>
        </p:nvSpPr>
        <p:spPr>
          <a:xfrm>
            <a:off x="2546187" y="2647496"/>
            <a:ext cx="145142" cy="381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045C8-D54E-41E5-9105-745A5A466005}"/>
              </a:ext>
            </a:extLst>
          </p:cNvPr>
          <p:cNvSpPr txBox="1"/>
          <p:nvPr/>
        </p:nvSpPr>
        <p:spPr>
          <a:xfrm>
            <a:off x="2687863" y="2733219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601B8E-3666-48C6-AFB8-4F3A2A6EE552}"/>
              </a:ext>
            </a:extLst>
          </p:cNvPr>
          <p:cNvCxnSpPr>
            <a:cxnSpLocks/>
          </p:cNvCxnSpPr>
          <p:nvPr/>
        </p:nvCxnSpPr>
        <p:spPr>
          <a:xfrm flipV="1">
            <a:off x="1636032" y="3248929"/>
            <a:ext cx="288470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83D157-86BF-45AC-84DA-46CF69FFEB5B}"/>
              </a:ext>
            </a:extLst>
          </p:cNvPr>
          <p:cNvSpPr txBox="1"/>
          <p:nvPr/>
        </p:nvSpPr>
        <p:spPr>
          <a:xfrm>
            <a:off x="1862363" y="3123291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F3D48C-DA71-44E0-A4F7-DDC5C023B270}"/>
              </a:ext>
            </a:extLst>
          </p:cNvPr>
          <p:cNvCxnSpPr>
            <a:cxnSpLocks/>
          </p:cNvCxnSpPr>
          <p:nvPr/>
        </p:nvCxnSpPr>
        <p:spPr>
          <a:xfrm flipV="1">
            <a:off x="3822245" y="3394071"/>
            <a:ext cx="288470" cy="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C6B6D7-BBE3-4AA2-93BB-E635ACC79FBF}"/>
              </a:ext>
            </a:extLst>
          </p:cNvPr>
          <p:cNvSpPr txBox="1"/>
          <p:nvPr/>
        </p:nvSpPr>
        <p:spPr>
          <a:xfrm>
            <a:off x="4048576" y="3268433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B3DBB-AAA7-409F-B2D7-5EF7FC98F5F1}"/>
              </a:ext>
            </a:extLst>
          </p:cNvPr>
          <p:cNvSpPr txBox="1"/>
          <p:nvPr/>
        </p:nvSpPr>
        <p:spPr>
          <a:xfrm>
            <a:off x="6606720" y="4093933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2DB2A8-D350-4523-8BA9-BD05337AB9C7}"/>
              </a:ext>
            </a:extLst>
          </p:cNvPr>
          <p:cNvSpPr/>
          <p:nvPr/>
        </p:nvSpPr>
        <p:spPr>
          <a:xfrm>
            <a:off x="1248229" y="3842657"/>
            <a:ext cx="5832926" cy="2086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CC1B11-2D41-4B2B-B511-64A57427FF27}"/>
              </a:ext>
            </a:extLst>
          </p:cNvPr>
          <p:cNvCxnSpPr/>
          <p:nvPr/>
        </p:nvCxnSpPr>
        <p:spPr>
          <a:xfrm>
            <a:off x="6280602" y="4049031"/>
            <a:ext cx="397329" cy="18868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4969623-1274-461C-A069-5FF53B98EEF4}"/>
              </a:ext>
            </a:extLst>
          </p:cNvPr>
          <p:cNvSpPr/>
          <p:nvPr/>
        </p:nvSpPr>
        <p:spPr>
          <a:xfrm>
            <a:off x="2074471" y="4625066"/>
            <a:ext cx="127000" cy="1995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50A89B-80E7-4138-A730-A7DEECE85872}"/>
              </a:ext>
            </a:extLst>
          </p:cNvPr>
          <p:cNvSpPr txBox="1"/>
          <p:nvPr/>
        </p:nvSpPr>
        <p:spPr>
          <a:xfrm>
            <a:off x="2188934" y="4592861"/>
            <a:ext cx="30298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95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1B3029"/>
      </a:dk2>
      <a:lt2>
        <a:srgbClr val="F3F1F0"/>
      </a:lt2>
      <a:accent1>
        <a:srgbClr val="24B0C1"/>
      </a:accent1>
      <a:accent2>
        <a:srgbClr val="16B785"/>
      </a:accent2>
      <a:accent3>
        <a:srgbClr val="23B94C"/>
      </a:accent3>
      <a:accent4>
        <a:srgbClr val="2DBB16"/>
      </a:accent4>
      <a:accent5>
        <a:srgbClr val="73B322"/>
      </a:accent5>
      <a:accent6>
        <a:srgbClr val="A2A714"/>
      </a:accent6>
      <a:hlink>
        <a:srgbClr val="C05244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MadridVTI</vt:lpstr>
      <vt:lpstr>SQL Cursors</vt:lpstr>
      <vt:lpstr>What is SQL Cursor</vt:lpstr>
      <vt:lpstr>SQL Cursor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2021-12-16T00:21:18Z</dcterms:created>
  <dcterms:modified xsi:type="dcterms:W3CDTF">2021-12-16T02:31:14Z</dcterms:modified>
</cp:coreProperties>
</file>