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8EAD-B8F4-401D-84E5-D5D69414753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4372-9534-45EA-9107-CBAC486297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735533" y="2015893"/>
            <a:ext cx="1304925" cy="1171574"/>
            <a:chOff x="1371600" y="1671633"/>
            <a:chExt cx="1304925" cy="1171574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4" r="48535"/>
            <a:stretch/>
          </p:blipFill>
          <p:spPr>
            <a:xfrm>
              <a:off x="1724025" y="1812976"/>
              <a:ext cx="600075" cy="888889"/>
            </a:xfrm>
            <a:prstGeom prst="rect">
              <a:avLst/>
            </a:prstGeom>
          </p:spPr>
        </p:pic>
        <p:sp>
          <p:nvSpPr>
            <p:cNvPr id="22" name="Elipse 21"/>
            <p:cNvSpPr/>
            <p:nvPr/>
          </p:nvSpPr>
          <p:spPr>
            <a:xfrm>
              <a:off x="1371600" y="167163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714625" y="4240831"/>
            <a:ext cx="1304925" cy="1171574"/>
            <a:chOff x="3281361" y="1657512"/>
            <a:chExt cx="1304925" cy="1171574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88" r="36007"/>
            <a:stretch/>
          </p:blipFill>
          <p:spPr>
            <a:xfrm>
              <a:off x="3595687" y="1812977"/>
              <a:ext cx="790576" cy="888889"/>
            </a:xfrm>
            <a:prstGeom prst="rect">
              <a:avLst/>
            </a:prstGeom>
          </p:spPr>
        </p:pic>
        <p:sp>
          <p:nvSpPr>
            <p:cNvPr id="25" name="Elipse 24"/>
            <p:cNvSpPr/>
            <p:nvPr/>
          </p:nvSpPr>
          <p:spPr>
            <a:xfrm>
              <a:off x="3281361" y="1657512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369843" y="4293213"/>
            <a:ext cx="1304925" cy="1171574"/>
            <a:chOff x="6838950" y="3094088"/>
            <a:chExt cx="1304925" cy="1171574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27" r="18434"/>
            <a:stretch/>
          </p:blipFill>
          <p:spPr>
            <a:xfrm>
              <a:off x="7177088" y="3324391"/>
              <a:ext cx="628650" cy="888889"/>
            </a:xfrm>
            <a:prstGeom prst="rect">
              <a:avLst/>
            </a:prstGeom>
          </p:spPr>
        </p:pic>
        <p:sp>
          <p:nvSpPr>
            <p:cNvPr id="28" name="Elipse 27"/>
            <p:cNvSpPr/>
            <p:nvPr/>
          </p:nvSpPr>
          <p:spPr>
            <a:xfrm>
              <a:off x="6838950" y="3094088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03318" y="2372222"/>
            <a:ext cx="1304925" cy="1171574"/>
            <a:chOff x="5329237" y="1538287"/>
            <a:chExt cx="1304925" cy="1171574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78" r="26732"/>
            <a:stretch/>
          </p:blipFill>
          <p:spPr>
            <a:xfrm>
              <a:off x="5648325" y="1679630"/>
              <a:ext cx="666751" cy="888889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5329237" y="1538287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8655843" y="4382173"/>
            <a:ext cx="1304925" cy="1171574"/>
            <a:chOff x="7177088" y="1657512"/>
            <a:chExt cx="1304925" cy="1171574"/>
          </a:xfrm>
        </p:grpSpPr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6" r="56346"/>
            <a:stretch/>
          </p:blipFill>
          <p:spPr>
            <a:xfrm>
              <a:off x="7529513" y="1812977"/>
              <a:ext cx="590550" cy="888889"/>
            </a:xfrm>
            <a:prstGeom prst="rect">
              <a:avLst/>
            </a:prstGeom>
          </p:spPr>
        </p:pic>
        <p:sp>
          <p:nvSpPr>
            <p:cNvPr id="34" name="Elipse 33"/>
            <p:cNvSpPr/>
            <p:nvPr/>
          </p:nvSpPr>
          <p:spPr>
            <a:xfrm>
              <a:off x="7177088" y="1657512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Conector recto 34"/>
          <p:cNvCxnSpPr>
            <a:stCxn id="25" idx="0"/>
            <a:endCxn id="22" idx="4"/>
          </p:cNvCxnSpPr>
          <p:nvPr/>
        </p:nvCxnSpPr>
        <p:spPr>
          <a:xfrm flipV="1">
            <a:off x="3367088" y="3187467"/>
            <a:ext cx="20908" cy="105336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8" idx="0"/>
            <a:endCxn id="31" idx="4"/>
          </p:cNvCxnSpPr>
          <p:nvPr/>
        </p:nvCxnSpPr>
        <p:spPr>
          <a:xfrm flipV="1">
            <a:off x="7022306" y="3543796"/>
            <a:ext cx="1133475" cy="74941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34" idx="0"/>
            <a:endCxn id="31" idx="4"/>
          </p:cNvCxnSpPr>
          <p:nvPr/>
        </p:nvCxnSpPr>
        <p:spPr>
          <a:xfrm flipH="1" flipV="1">
            <a:off x="8155781" y="3543796"/>
            <a:ext cx="1152525" cy="83837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28" idx="1"/>
            <a:endCxn id="22" idx="5"/>
          </p:cNvCxnSpPr>
          <p:nvPr/>
        </p:nvCxnSpPr>
        <p:spPr>
          <a:xfrm flipH="1" flipV="1">
            <a:off x="3849356" y="3015894"/>
            <a:ext cx="2711589" cy="144889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4181476" y="804521"/>
            <a:ext cx="1304925" cy="1171574"/>
            <a:chOff x="3351611" y="4898913"/>
            <a:chExt cx="1304925" cy="1171574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471"/>
            <a:stretch/>
          </p:blipFill>
          <p:spPr>
            <a:xfrm>
              <a:off x="3521655" y="5040256"/>
              <a:ext cx="850534" cy="888889"/>
            </a:xfrm>
            <a:prstGeom prst="rect">
              <a:avLst/>
            </a:prstGeom>
          </p:spPr>
        </p:pic>
        <p:sp>
          <p:nvSpPr>
            <p:cNvPr id="41" name="Elipse 40"/>
            <p:cNvSpPr/>
            <p:nvPr/>
          </p:nvSpPr>
          <p:spPr>
            <a:xfrm>
              <a:off x="3351611" y="489891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846268" y="844319"/>
            <a:ext cx="1304925" cy="1171574"/>
            <a:chOff x="6603205" y="4898913"/>
            <a:chExt cx="1304925" cy="1171574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3" r="64807"/>
            <a:stretch/>
          </p:blipFill>
          <p:spPr>
            <a:xfrm>
              <a:off x="6908005" y="5141800"/>
              <a:ext cx="704851" cy="888889"/>
            </a:xfrm>
            <a:prstGeom prst="rect">
              <a:avLst/>
            </a:prstGeom>
          </p:spPr>
        </p:pic>
        <p:sp>
          <p:nvSpPr>
            <p:cNvPr id="44" name="Elipse 43"/>
            <p:cNvSpPr/>
            <p:nvPr/>
          </p:nvSpPr>
          <p:spPr>
            <a:xfrm>
              <a:off x="6603205" y="489891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1129432" y="963885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A) Dibujar la red </a:t>
            </a:r>
            <a:r>
              <a:rPr lang="es-ES" dirty="0" err="1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correcta: Si</a:t>
            </a:r>
          </a:p>
          <a:p>
            <a:r>
              <a:rPr lang="es-ES" dirty="0"/>
              <a:t>Explica ¿por que? – Porque son 2 dispositivos pertenecientes a 2 </a:t>
            </a:r>
            <a:r>
              <a:rPr lang="es-ES" dirty="0" err="1"/>
              <a:t>piconets</a:t>
            </a:r>
            <a:r>
              <a:rPr lang="es-ES" dirty="0"/>
              <a:t> que están estableciendo conexión punto a punto mediante los Slave E y H para formar una </a:t>
            </a:r>
            <a:r>
              <a:rPr lang="es-ES" dirty="0" err="1"/>
              <a:t>Scatternet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5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 -	Tipo de topología y tipo de red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Tipo de topología: Punto a punto y Punto a multipunto</a:t>
            </a:r>
          </a:p>
          <a:p>
            <a:r>
              <a:rPr lang="es-ES" dirty="0"/>
              <a:t>Tipo de red: </a:t>
            </a:r>
            <a:r>
              <a:rPr lang="es-ES" dirty="0" err="1"/>
              <a:t>Scatternet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735533" y="2015893"/>
            <a:ext cx="1304925" cy="1171574"/>
            <a:chOff x="1371600" y="1671633"/>
            <a:chExt cx="1304925" cy="1171574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4" r="48535"/>
            <a:stretch/>
          </p:blipFill>
          <p:spPr>
            <a:xfrm>
              <a:off x="1724025" y="1812976"/>
              <a:ext cx="600075" cy="888889"/>
            </a:xfrm>
            <a:prstGeom prst="rect">
              <a:avLst/>
            </a:prstGeom>
          </p:spPr>
        </p:pic>
        <p:sp>
          <p:nvSpPr>
            <p:cNvPr id="11" name="Elipse 10"/>
            <p:cNvSpPr/>
            <p:nvPr/>
          </p:nvSpPr>
          <p:spPr>
            <a:xfrm>
              <a:off x="1371600" y="167163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714625" y="4240831"/>
            <a:ext cx="1304925" cy="1171574"/>
            <a:chOff x="3281361" y="1657512"/>
            <a:chExt cx="1304925" cy="1171574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88" r="36007"/>
            <a:stretch/>
          </p:blipFill>
          <p:spPr>
            <a:xfrm>
              <a:off x="3595687" y="1812977"/>
              <a:ext cx="790576" cy="888889"/>
            </a:xfrm>
            <a:prstGeom prst="rect">
              <a:avLst/>
            </a:prstGeom>
          </p:spPr>
        </p:pic>
        <p:sp>
          <p:nvSpPr>
            <p:cNvPr id="13" name="Elipse 12"/>
            <p:cNvSpPr/>
            <p:nvPr/>
          </p:nvSpPr>
          <p:spPr>
            <a:xfrm>
              <a:off x="3281361" y="1657512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369843" y="4293213"/>
            <a:ext cx="1304925" cy="1171574"/>
            <a:chOff x="6838950" y="3094088"/>
            <a:chExt cx="1304925" cy="1171574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27" r="18434"/>
            <a:stretch/>
          </p:blipFill>
          <p:spPr>
            <a:xfrm>
              <a:off x="7177088" y="3324391"/>
              <a:ext cx="628650" cy="888889"/>
            </a:xfrm>
            <a:prstGeom prst="rect">
              <a:avLst/>
            </a:prstGeom>
          </p:spPr>
        </p:pic>
        <p:sp>
          <p:nvSpPr>
            <p:cNvPr id="14" name="Elipse 13"/>
            <p:cNvSpPr/>
            <p:nvPr/>
          </p:nvSpPr>
          <p:spPr>
            <a:xfrm>
              <a:off x="6838950" y="3094088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503318" y="2372222"/>
            <a:ext cx="1304925" cy="1171574"/>
            <a:chOff x="5329237" y="1538287"/>
            <a:chExt cx="1304925" cy="117157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78" r="26732"/>
            <a:stretch/>
          </p:blipFill>
          <p:spPr>
            <a:xfrm>
              <a:off x="5648325" y="1679630"/>
              <a:ext cx="666751" cy="888889"/>
            </a:xfrm>
            <a:prstGeom prst="rect">
              <a:avLst/>
            </a:prstGeom>
          </p:spPr>
        </p:pic>
        <p:sp>
          <p:nvSpPr>
            <p:cNvPr id="15" name="Elipse 14"/>
            <p:cNvSpPr/>
            <p:nvPr/>
          </p:nvSpPr>
          <p:spPr>
            <a:xfrm>
              <a:off x="5329237" y="1538287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655843" y="4382173"/>
            <a:ext cx="1304925" cy="1171574"/>
            <a:chOff x="7177088" y="1657512"/>
            <a:chExt cx="1304925" cy="117157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6" r="56346"/>
            <a:stretch/>
          </p:blipFill>
          <p:spPr>
            <a:xfrm>
              <a:off x="7529513" y="1812977"/>
              <a:ext cx="590550" cy="888889"/>
            </a:xfrm>
            <a:prstGeom prst="rect">
              <a:avLst/>
            </a:prstGeom>
          </p:spPr>
        </p:pic>
        <p:sp>
          <p:nvSpPr>
            <p:cNvPr id="16" name="Elipse 15"/>
            <p:cNvSpPr/>
            <p:nvPr/>
          </p:nvSpPr>
          <p:spPr>
            <a:xfrm>
              <a:off x="7177088" y="1657512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181476" y="804521"/>
            <a:ext cx="1304925" cy="1171574"/>
            <a:chOff x="3351611" y="4898913"/>
            <a:chExt cx="1304925" cy="1171574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471"/>
            <a:stretch/>
          </p:blipFill>
          <p:spPr>
            <a:xfrm>
              <a:off x="3521655" y="5040256"/>
              <a:ext cx="850534" cy="888889"/>
            </a:xfrm>
            <a:prstGeom prst="rect">
              <a:avLst/>
            </a:prstGeom>
          </p:spPr>
        </p:pic>
        <p:sp>
          <p:nvSpPr>
            <p:cNvPr id="25" name="Elipse 24"/>
            <p:cNvSpPr/>
            <p:nvPr/>
          </p:nvSpPr>
          <p:spPr>
            <a:xfrm>
              <a:off x="3351611" y="489891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5846268" y="844319"/>
            <a:ext cx="1304925" cy="1171574"/>
            <a:chOff x="6603205" y="4898913"/>
            <a:chExt cx="1304925" cy="1171574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3" r="64807"/>
            <a:stretch/>
          </p:blipFill>
          <p:spPr>
            <a:xfrm>
              <a:off x="6908005" y="5141800"/>
              <a:ext cx="704851" cy="888889"/>
            </a:xfrm>
            <a:prstGeom prst="rect">
              <a:avLst/>
            </a:prstGeom>
          </p:spPr>
        </p:pic>
        <p:sp>
          <p:nvSpPr>
            <p:cNvPr id="26" name="Elipse 25"/>
            <p:cNvSpPr/>
            <p:nvPr/>
          </p:nvSpPr>
          <p:spPr>
            <a:xfrm>
              <a:off x="6603205" y="489891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Conector recto 30"/>
          <p:cNvCxnSpPr>
            <a:stCxn id="13" idx="0"/>
            <a:endCxn id="11" idx="4"/>
          </p:cNvCxnSpPr>
          <p:nvPr/>
        </p:nvCxnSpPr>
        <p:spPr>
          <a:xfrm flipV="1">
            <a:off x="3367088" y="3187467"/>
            <a:ext cx="20908" cy="105336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4" idx="0"/>
            <a:endCxn id="15" idx="4"/>
          </p:cNvCxnSpPr>
          <p:nvPr/>
        </p:nvCxnSpPr>
        <p:spPr>
          <a:xfrm flipV="1">
            <a:off x="7022306" y="3543796"/>
            <a:ext cx="1133475" cy="74941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16" idx="0"/>
            <a:endCxn id="15" idx="4"/>
          </p:cNvCxnSpPr>
          <p:nvPr/>
        </p:nvCxnSpPr>
        <p:spPr>
          <a:xfrm flipH="1" flipV="1">
            <a:off x="8155781" y="3543796"/>
            <a:ext cx="1152525" cy="83837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14" idx="1"/>
            <a:endCxn id="11" idx="5"/>
          </p:cNvCxnSpPr>
          <p:nvPr/>
        </p:nvCxnSpPr>
        <p:spPr>
          <a:xfrm flipH="1" flipV="1">
            <a:off x="3849356" y="3015894"/>
            <a:ext cx="2711589" cy="144889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942259" y="5338413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Slave</a:t>
            </a:r>
            <a:endParaRPr lang="en-U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655353" y="1963092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Master</a:t>
            </a:r>
            <a:endParaRPr lang="en-U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669141" y="5412405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Slave</a:t>
            </a:r>
            <a:endParaRPr lang="en-U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9008268" y="5520938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Slave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061918" y="1646561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Master</a:t>
            </a:r>
            <a:endParaRPr lang="en-U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129432" y="963885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D) Identificador de red</a:t>
            </a:r>
            <a:endParaRPr lang="en-U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00DAA0-1901-4850-9443-80F512C40B23}"/>
              </a:ext>
            </a:extLst>
          </p:cNvPr>
          <p:cNvCxnSpPr>
            <a:stCxn id="25" idx="3"/>
            <a:endCxn id="11" idx="7"/>
          </p:cNvCxnSpPr>
          <p:nvPr/>
        </p:nvCxnSpPr>
        <p:spPr>
          <a:xfrm flipH="1">
            <a:off x="3849356" y="1804522"/>
            <a:ext cx="523222" cy="3829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ECABEA4-BDB0-4A67-8054-5391C19F5656}"/>
              </a:ext>
            </a:extLst>
          </p:cNvPr>
          <p:cNvCxnSpPr>
            <a:stCxn id="26" idx="5"/>
            <a:endCxn id="15" idx="1"/>
          </p:cNvCxnSpPr>
          <p:nvPr/>
        </p:nvCxnSpPr>
        <p:spPr>
          <a:xfrm>
            <a:off x="6960091" y="1844320"/>
            <a:ext cx="734329" cy="6994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820E1C-6BF3-4E5C-957F-977A497F7C5E}"/>
              </a:ext>
            </a:extLst>
          </p:cNvPr>
          <p:cNvSpPr txBox="1"/>
          <p:nvPr/>
        </p:nvSpPr>
        <p:spPr>
          <a:xfrm>
            <a:off x="6705601" y="49843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Slave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34E1FF-27C2-4000-86BC-BCE213B67DEB}"/>
              </a:ext>
            </a:extLst>
          </p:cNvPr>
          <p:cNvSpPr txBox="1"/>
          <p:nvPr/>
        </p:nvSpPr>
        <p:spPr>
          <a:xfrm>
            <a:off x="4019550" y="470847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247954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 -	Así es como están conectados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Ancho de banda total: </a:t>
            </a:r>
          </a:p>
          <a:p>
            <a:r>
              <a:rPr lang="es-ES" dirty="0"/>
              <a:t>Transmite: </a:t>
            </a:r>
          </a:p>
          <a:p>
            <a:r>
              <a:rPr lang="es-ES" dirty="0"/>
              <a:t>Ancho de banda en cada nodo: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 - 	Identificador de protocolo</a:t>
            </a:r>
            <a:endParaRPr lang="en-US" dirty="0"/>
          </a:p>
        </p:txBody>
      </p:sp>
      <p:grpSp>
        <p:nvGrpSpPr>
          <p:cNvPr id="29" name="Grupo 28"/>
          <p:cNvGrpSpPr/>
          <p:nvPr/>
        </p:nvGrpSpPr>
        <p:grpSpPr>
          <a:xfrm>
            <a:off x="2745058" y="2902060"/>
            <a:ext cx="1304925" cy="1171574"/>
            <a:chOff x="1371600" y="1671633"/>
            <a:chExt cx="1304925" cy="1171574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4" r="48535"/>
            <a:stretch/>
          </p:blipFill>
          <p:spPr>
            <a:xfrm>
              <a:off x="1724025" y="1812976"/>
              <a:ext cx="600075" cy="888889"/>
            </a:xfrm>
            <a:prstGeom prst="rect">
              <a:avLst/>
            </a:prstGeom>
          </p:spPr>
        </p:pic>
        <p:sp>
          <p:nvSpPr>
            <p:cNvPr id="31" name="Elipse 30"/>
            <p:cNvSpPr/>
            <p:nvPr/>
          </p:nvSpPr>
          <p:spPr>
            <a:xfrm>
              <a:off x="1371600" y="167163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2724150" y="5126998"/>
            <a:ext cx="1304925" cy="1171574"/>
            <a:chOff x="3281361" y="1657512"/>
            <a:chExt cx="1304925" cy="1171574"/>
          </a:xfrm>
        </p:grpSpPr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88" r="36007"/>
            <a:stretch/>
          </p:blipFill>
          <p:spPr>
            <a:xfrm>
              <a:off x="3595687" y="1812977"/>
              <a:ext cx="790576" cy="888889"/>
            </a:xfrm>
            <a:prstGeom prst="rect">
              <a:avLst/>
            </a:prstGeom>
          </p:spPr>
        </p:pic>
        <p:sp>
          <p:nvSpPr>
            <p:cNvPr id="34" name="Elipse 33"/>
            <p:cNvSpPr/>
            <p:nvPr/>
          </p:nvSpPr>
          <p:spPr>
            <a:xfrm>
              <a:off x="3281361" y="1657512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379368" y="5179380"/>
            <a:ext cx="1304925" cy="1171574"/>
            <a:chOff x="6838950" y="3094088"/>
            <a:chExt cx="1304925" cy="1171574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27" r="18434"/>
            <a:stretch/>
          </p:blipFill>
          <p:spPr>
            <a:xfrm>
              <a:off x="7177088" y="3324391"/>
              <a:ext cx="628650" cy="888889"/>
            </a:xfrm>
            <a:prstGeom prst="rect">
              <a:avLst/>
            </a:prstGeom>
          </p:spPr>
        </p:pic>
        <p:sp>
          <p:nvSpPr>
            <p:cNvPr id="37" name="Elipse 36"/>
            <p:cNvSpPr/>
            <p:nvPr/>
          </p:nvSpPr>
          <p:spPr>
            <a:xfrm>
              <a:off x="6838950" y="3094088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7512843" y="3258389"/>
            <a:ext cx="1304925" cy="1171574"/>
            <a:chOff x="5329237" y="1538287"/>
            <a:chExt cx="1304925" cy="1171574"/>
          </a:xfrm>
        </p:grpSpPr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78" r="26732"/>
            <a:stretch/>
          </p:blipFill>
          <p:spPr>
            <a:xfrm>
              <a:off x="5648325" y="1679630"/>
              <a:ext cx="666751" cy="888889"/>
            </a:xfrm>
            <a:prstGeom prst="rect">
              <a:avLst/>
            </a:prstGeom>
          </p:spPr>
        </p:pic>
        <p:sp>
          <p:nvSpPr>
            <p:cNvPr id="40" name="Elipse 39"/>
            <p:cNvSpPr/>
            <p:nvPr/>
          </p:nvSpPr>
          <p:spPr>
            <a:xfrm>
              <a:off x="5329237" y="1538287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8665368" y="5268340"/>
            <a:ext cx="1304925" cy="1171574"/>
            <a:chOff x="7177088" y="1657512"/>
            <a:chExt cx="1304925" cy="1171574"/>
          </a:xfrm>
        </p:grpSpPr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6" r="56346"/>
            <a:stretch/>
          </p:blipFill>
          <p:spPr>
            <a:xfrm>
              <a:off x="7529513" y="1812977"/>
              <a:ext cx="590550" cy="888889"/>
            </a:xfrm>
            <a:prstGeom prst="rect">
              <a:avLst/>
            </a:prstGeom>
          </p:spPr>
        </p:pic>
        <p:sp>
          <p:nvSpPr>
            <p:cNvPr id="43" name="Elipse 42"/>
            <p:cNvSpPr/>
            <p:nvPr/>
          </p:nvSpPr>
          <p:spPr>
            <a:xfrm>
              <a:off x="7177088" y="1657512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Conector recto 43"/>
          <p:cNvCxnSpPr>
            <a:stCxn id="34" idx="0"/>
            <a:endCxn id="31" idx="4"/>
          </p:cNvCxnSpPr>
          <p:nvPr/>
        </p:nvCxnSpPr>
        <p:spPr>
          <a:xfrm flipV="1">
            <a:off x="3376613" y="4073634"/>
            <a:ext cx="20908" cy="105336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7" idx="0"/>
            <a:endCxn id="40" idx="4"/>
          </p:cNvCxnSpPr>
          <p:nvPr/>
        </p:nvCxnSpPr>
        <p:spPr>
          <a:xfrm flipV="1">
            <a:off x="7031831" y="4429963"/>
            <a:ext cx="1133475" cy="74941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43" idx="0"/>
            <a:endCxn id="40" idx="4"/>
          </p:cNvCxnSpPr>
          <p:nvPr/>
        </p:nvCxnSpPr>
        <p:spPr>
          <a:xfrm flipH="1" flipV="1">
            <a:off x="8165306" y="4429963"/>
            <a:ext cx="1152525" cy="83837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37" idx="1"/>
            <a:endCxn id="31" idx="5"/>
          </p:cNvCxnSpPr>
          <p:nvPr/>
        </p:nvCxnSpPr>
        <p:spPr>
          <a:xfrm flipH="1" flipV="1">
            <a:off x="3858881" y="3902061"/>
            <a:ext cx="2711589" cy="144889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4191001" y="1690688"/>
            <a:ext cx="1304925" cy="1171574"/>
            <a:chOff x="3351611" y="4898913"/>
            <a:chExt cx="1304925" cy="1171574"/>
          </a:xfrm>
        </p:grpSpPr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471"/>
            <a:stretch/>
          </p:blipFill>
          <p:spPr>
            <a:xfrm>
              <a:off x="3521655" y="5040256"/>
              <a:ext cx="850534" cy="888889"/>
            </a:xfrm>
            <a:prstGeom prst="rect">
              <a:avLst/>
            </a:prstGeom>
          </p:spPr>
        </p:pic>
        <p:sp>
          <p:nvSpPr>
            <p:cNvPr id="50" name="Elipse 49"/>
            <p:cNvSpPr/>
            <p:nvPr/>
          </p:nvSpPr>
          <p:spPr>
            <a:xfrm>
              <a:off x="3351611" y="489891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5855793" y="1730486"/>
            <a:ext cx="1304925" cy="1171574"/>
            <a:chOff x="6603205" y="4898913"/>
            <a:chExt cx="1304925" cy="1171574"/>
          </a:xfrm>
        </p:grpSpPr>
        <p:pic>
          <p:nvPicPr>
            <p:cNvPr id="52" name="Imagen 5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3" r="64807"/>
            <a:stretch/>
          </p:blipFill>
          <p:spPr>
            <a:xfrm>
              <a:off x="6908005" y="5141800"/>
              <a:ext cx="704851" cy="888889"/>
            </a:xfrm>
            <a:prstGeom prst="rect">
              <a:avLst/>
            </a:prstGeom>
          </p:spPr>
        </p:pic>
        <p:sp>
          <p:nvSpPr>
            <p:cNvPr id="53" name="Elipse 52"/>
            <p:cNvSpPr/>
            <p:nvPr/>
          </p:nvSpPr>
          <p:spPr>
            <a:xfrm>
              <a:off x="6603205" y="4898913"/>
              <a:ext cx="1304925" cy="11715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059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108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B</vt:lpstr>
      <vt:lpstr>C - Tipo de topología y tipo de red</vt:lpstr>
      <vt:lpstr>Presentación de PowerPoint</vt:lpstr>
      <vt:lpstr>E - Así es como están conectados</vt:lpstr>
      <vt:lpstr>F -  Identificador de protocolo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Yen-Shung Ushija</dc:creator>
  <cp:lastModifiedBy>ANGEL SANDOVAL</cp:lastModifiedBy>
  <cp:revision>7</cp:revision>
  <dcterms:created xsi:type="dcterms:W3CDTF">2021-02-14T18:09:49Z</dcterms:created>
  <dcterms:modified xsi:type="dcterms:W3CDTF">2021-02-15T02:04:21Z</dcterms:modified>
</cp:coreProperties>
</file>