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05" autoAdjust="0"/>
    <p:restoredTop sz="63791" autoAdjust="0"/>
  </p:normalViewPr>
  <p:slideViewPr>
    <p:cSldViewPr snapToGrid="0">
      <p:cViewPr varScale="1">
        <p:scale>
          <a:sx n="52" d="100"/>
          <a:sy n="52" d="100"/>
        </p:scale>
        <p:origin x="2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45E7E-4888-422A-9732-BDA6023A23EC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C343-24E1-4A87-978A-84355DAFAA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Emergency management systems often lack the ability to seamlessly integrate and share data with one another.</a:t>
            </a:r>
          </a:p>
          <a:p>
            <a:r>
              <a:rPr lang="en-US" dirty="0"/>
              <a:t>2. The digital infrastructure used for emergency management is vulnerable to cyberattacks from both state-backed and non-state actors.</a:t>
            </a:r>
          </a:p>
          <a:p>
            <a:r>
              <a:rPr lang="en-US" dirty="0"/>
              <a:t>3. The constant flow of digital communication can lead to role confusion and overload for emergency managers.</a:t>
            </a:r>
          </a:p>
          <a:p>
            <a:r>
              <a:rPr lang="en-US" dirty="0"/>
              <a:t>4. Many digital emergency tools are not designed for the high-pressure, fast-paced environment of a crisis. Poor usability can lead to resistance from emergency responders, increase training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C343-24E1-4A87-978A-84355DAFAA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6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74418-E023-70F3-1E82-6F5E7F92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26666-4C5D-E702-8D71-BBBF4B482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00ECB-5CF9-C9B1-2FA2-F52D9896B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79C8-D627-B77B-9F82-DFF4ABDAC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C343-24E1-4A87-978A-84355DAFAA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9E215-0DAA-52D3-D820-F2372DAAE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6A53B-97FF-F81E-2E38-95A2E162B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F817C-7E09-E209-0C92-91113993D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004D0-E7D4-7132-A4A8-49C7CB0FF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C343-24E1-4A87-978A-84355DAFAA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2C343-24E1-4A87-978A-84355DAFAA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8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7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5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5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21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9" r:id="rId2"/>
    <p:sldLayoutId id="2147483708" r:id="rId3"/>
    <p:sldLayoutId id="2147483707" r:id="rId4"/>
    <p:sldLayoutId id="2147483699" r:id="rId5"/>
    <p:sldLayoutId id="2147483706" r:id="rId6"/>
    <p:sldLayoutId id="2147483705" r:id="rId7"/>
    <p:sldLayoutId id="2147483704" r:id="rId8"/>
    <p:sldLayoutId id="2147483703" r:id="rId9"/>
    <p:sldLayoutId id="2147483702" r:id="rId10"/>
    <p:sldLayoutId id="214748370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up of glass laboratory equipment">
            <a:extLst>
              <a:ext uri="{FF2B5EF4-FFF2-40B4-BE49-F238E27FC236}">
                <a16:creationId xmlns:a16="http://schemas.microsoft.com/office/drawing/2014/main" id="{25ACFD43-236A-F7D8-E884-57FBC5DCDE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56" b="8975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57445B-94B7-FA59-19D2-14A753721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Forensic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3676-ABAE-DCF8-978A-A160835D5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Secure &amp; Gamified Digital Forensics Platform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57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DECDB-EA00-A970-BE66-9E6A20A5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26300-2EC9-52DC-2A72-A8770C1A9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Challenges in Managing Digital Emergencies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C3B1C-9FA1-82D5-494A-FD0DB5DEB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3918857"/>
            <a:ext cx="3380437" cy="1877247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Interoperability and Integration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Cyber Security Threats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Role ambiguity and overload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System and User Friendliness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 up of glass laboratory equipment">
            <a:extLst>
              <a:ext uri="{FF2B5EF4-FFF2-40B4-BE49-F238E27FC236}">
                <a16:creationId xmlns:a16="http://schemas.microsoft.com/office/drawing/2014/main" id="{0FC88606-C247-93BA-B541-D9F693B8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98" r="14395" b="-1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3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DE3A8-93B3-E305-42F3-C385D1584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AA7E2-B582-5A22-096C-3F59732A9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8656" y="914400"/>
            <a:ext cx="6236208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Introducing forensic link</a:t>
            </a:r>
          </a:p>
        </p:txBody>
      </p:sp>
      <p:pic>
        <p:nvPicPr>
          <p:cNvPr id="4" name="Picture 3" descr="Close up of glass laboratory equipment">
            <a:extLst>
              <a:ext uri="{FF2B5EF4-FFF2-40B4-BE49-F238E27FC236}">
                <a16:creationId xmlns:a16="http://schemas.microsoft.com/office/drawing/2014/main" id="{5EFB6506-CAE4-5C73-EC17-60D3E8E3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07" r="27302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CE15E36C-4B09-105D-7ECE-7DC353086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Uses RBAC to separate managing users and workspaces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Analyst assigned to workspaces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Check threats to the application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User friendly interaction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Easy sharing of files in workspaces</a:t>
            </a:r>
          </a:p>
          <a:p>
            <a:pPr lvl="0" indent="-228600">
              <a:buFont typeface="Arial" panose="020B0604020202020204" pitchFamily="34" charset="0"/>
              <a:buChar char="•"/>
            </a:pPr>
            <a:r>
              <a:rPr lang="en-US" dirty="0"/>
              <a:t>Encrypted files throughout system</a:t>
            </a:r>
          </a:p>
        </p:txBody>
      </p:sp>
    </p:spTree>
    <p:extLst>
      <p:ext uri="{BB962C8B-B14F-4D97-AF65-F5344CB8AC3E}">
        <p14:creationId xmlns:p14="http://schemas.microsoft.com/office/powerpoint/2010/main" val="31542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1614AB-59A9-E575-BA4A-D28A19411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B710FC3-B98C-7399-08AD-0063A3F1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77C553D-200E-E72B-9A6C-46ABB33F4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71D72-18AA-577E-5C3B-9461AF8F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Gamification Layer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0ADA-6D35-39EC-F26B-F96F513FD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3731341"/>
            <a:ext cx="3380437" cy="2064763"/>
          </a:xfrm>
        </p:spPr>
        <p:txBody>
          <a:bodyPr vert="horz" lIns="91440" tIns="45720" rIns="91440" bIns="45720" rtlCol="0" anchor="b">
            <a:no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Player achievements to accomplishing certain tasks.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Player XP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Leaderboards for users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/>
              <a:t>Drive Engagement</a:t>
            </a:r>
            <a:endParaRPr lang="en-US" sz="1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42DCC2-6154-44EB-5612-FA3CF3C88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 up of glass laboratory equipment">
            <a:extLst>
              <a:ext uri="{FF2B5EF4-FFF2-40B4-BE49-F238E27FC236}">
                <a16:creationId xmlns:a16="http://schemas.microsoft.com/office/drawing/2014/main" id="{0396D040-834B-BFAA-AB92-043FE0BB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398" r="14395" b="-1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86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3F503-7957-BE0C-D828-310EBE60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CA45C-CD02-45DA-EB5D-40AC7C7E8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Benefits and impact</a:t>
            </a:r>
          </a:p>
        </p:txBody>
      </p:sp>
      <p:pic>
        <p:nvPicPr>
          <p:cNvPr id="4" name="Picture 3" descr="Close up of glass laboratory equipment">
            <a:extLst>
              <a:ext uri="{FF2B5EF4-FFF2-40B4-BE49-F238E27FC236}">
                <a16:creationId xmlns:a16="http://schemas.microsoft.com/office/drawing/2014/main" id="{C01CC3B3-D3BF-8A6A-7597-DDA2A7CE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583" r="29585" b="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06820958-A59D-3512-C1A1-CE3086A12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Easy collaboration of analysts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Separation of roles through RBAC.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Better engagement through gamification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System threat monitoring through analytics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Secure sharing of files during investigations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68510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199</Words>
  <Application>Microsoft Office PowerPoint</Application>
  <PresentationFormat>Widescreen</PresentationFormat>
  <Paragraphs>33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Calisto MT</vt:lpstr>
      <vt:lpstr>Univers Condensed</vt:lpstr>
      <vt:lpstr>ChronicleVTI</vt:lpstr>
      <vt:lpstr>Forensic Link</vt:lpstr>
      <vt:lpstr>Challenges in Managing Digital Emergencies</vt:lpstr>
      <vt:lpstr>Introducing forensic link</vt:lpstr>
      <vt:lpstr>Gamification Layer</vt:lpstr>
      <vt:lpstr>Benefits and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PS Muleya</dc:creator>
  <cp:lastModifiedBy>Mr. PS Muleya</cp:lastModifiedBy>
  <cp:revision>3</cp:revision>
  <dcterms:created xsi:type="dcterms:W3CDTF">2025-09-14T04:54:42Z</dcterms:created>
  <dcterms:modified xsi:type="dcterms:W3CDTF">2025-09-14T06:08:09Z</dcterms:modified>
</cp:coreProperties>
</file>