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57" r:id="rId4"/>
  </p:sldIdLst>
  <p:sldSz cx="7315200" cy="10515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60"/>
  </p:normalViewPr>
  <p:slideViewPr>
    <p:cSldViewPr>
      <p:cViewPr>
        <p:scale>
          <a:sx n="80" d="100"/>
          <a:sy n="80" d="100"/>
        </p:scale>
        <p:origin x="-1542" y="2058"/>
      </p:cViewPr>
      <p:guideLst>
        <p:guide orient="horz" pos="3312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27C51-5E54-45B1-B484-0934B2F281E4}" type="datetimeFigureOut">
              <a:rPr lang="en-US" smtClean="0"/>
              <a:pPr/>
              <a:t>8/19/2016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685800"/>
            <a:ext cx="23844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EDD88-30F3-4388-8425-D00C7B13D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EDD88-30F3-4388-8425-D00C7B13DD1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3266653"/>
            <a:ext cx="6217920" cy="2254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5958840"/>
            <a:ext cx="5120640" cy="2687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E15B-34D2-4B76-969E-640FB2C1DE32}" type="datetimeFigureOut">
              <a:rPr lang="en-US" smtClean="0"/>
              <a:pPr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D1F2-4F0C-4551-AF95-61D829BD6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E15B-34D2-4B76-969E-640FB2C1DE32}" type="datetimeFigureOut">
              <a:rPr lang="en-US" smtClean="0"/>
              <a:pPr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D1F2-4F0C-4551-AF95-61D829BD6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3072" y="645055"/>
            <a:ext cx="1316990" cy="137579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1" y="645055"/>
            <a:ext cx="3829050" cy="137579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E15B-34D2-4B76-969E-640FB2C1DE32}" type="datetimeFigureOut">
              <a:rPr lang="en-US" smtClean="0"/>
              <a:pPr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D1F2-4F0C-4551-AF95-61D829BD6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E15B-34D2-4B76-969E-640FB2C1DE32}" type="datetimeFigureOut">
              <a:rPr lang="en-US" smtClean="0"/>
              <a:pPr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D1F2-4F0C-4551-AF95-61D829BD6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757249"/>
            <a:ext cx="6217920" cy="208851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456961"/>
            <a:ext cx="6217920" cy="23002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E15B-34D2-4B76-969E-640FB2C1DE32}" type="datetimeFigureOut">
              <a:rPr lang="en-US" smtClean="0"/>
              <a:pPr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D1F2-4F0C-4551-AF95-61D829BD6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3763224"/>
            <a:ext cx="2573020" cy="106397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7040" y="3763224"/>
            <a:ext cx="2573020" cy="106397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E15B-34D2-4B76-969E-640FB2C1DE32}" type="datetimeFigureOut">
              <a:rPr lang="en-US" smtClean="0"/>
              <a:pPr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D1F2-4F0C-4551-AF95-61D829BD6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21111"/>
            <a:ext cx="6583680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353842"/>
            <a:ext cx="3232150" cy="9809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3334811"/>
            <a:ext cx="3232150" cy="6058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2353842"/>
            <a:ext cx="3233420" cy="9809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3334811"/>
            <a:ext cx="3233420" cy="6058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E15B-34D2-4B76-969E-640FB2C1DE32}" type="datetimeFigureOut">
              <a:rPr lang="en-US" smtClean="0"/>
              <a:pPr/>
              <a:t>8/19/2016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D1F2-4F0C-4551-AF95-61D829BD6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E15B-34D2-4B76-969E-640FB2C1DE32}" type="datetimeFigureOut">
              <a:rPr lang="en-US" smtClean="0"/>
              <a:pPr/>
              <a:t>8/19/2016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D1F2-4F0C-4551-AF95-61D829BD6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E15B-34D2-4B76-969E-640FB2C1DE32}" type="datetimeFigureOut">
              <a:rPr lang="en-US" smtClean="0"/>
              <a:pPr/>
              <a:t>8/19/2016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D1F2-4F0C-4551-AF95-61D829BD6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2" y="418678"/>
            <a:ext cx="2406650" cy="17818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418679"/>
            <a:ext cx="4089400" cy="897477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2" y="2200489"/>
            <a:ext cx="2406650" cy="7192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E15B-34D2-4B76-969E-640FB2C1DE32}" type="datetimeFigureOut">
              <a:rPr lang="en-US" smtClean="0"/>
              <a:pPr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D1F2-4F0C-4551-AF95-61D829BD6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7360920"/>
            <a:ext cx="4389120" cy="8689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939587"/>
            <a:ext cx="4389120" cy="6309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8229917"/>
            <a:ext cx="4389120" cy="12341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E15B-34D2-4B76-969E-640FB2C1DE32}" type="datetimeFigureOut">
              <a:rPr lang="en-US" smtClean="0"/>
              <a:pPr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D1F2-4F0C-4551-AF95-61D829BD6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421111"/>
            <a:ext cx="658368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453642"/>
            <a:ext cx="6583680" cy="6939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9746404"/>
            <a:ext cx="1706880" cy="559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E15B-34D2-4B76-969E-640FB2C1DE32}" type="datetimeFigureOut">
              <a:rPr lang="en-US" smtClean="0"/>
              <a:pPr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9746404"/>
            <a:ext cx="2316480" cy="559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9746404"/>
            <a:ext cx="1706880" cy="559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ED1F2-4F0C-4551-AF95-61D829BD6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val 79"/>
          <p:cNvSpPr/>
          <p:nvPr/>
        </p:nvSpPr>
        <p:spPr>
          <a:xfrm>
            <a:off x="381000" y="304799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88" name="Oval 87"/>
          <p:cNvSpPr/>
          <p:nvPr/>
        </p:nvSpPr>
        <p:spPr>
          <a:xfrm>
            <a:off x="1447800" y="304799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166</a:t>
            </a:r>
            <a:endParaRPr lang="en-US" sz="1250" dirty="0"/>
          </a:p>
        </p:txBody>
      </p:sp>
      <p:cxnSp>
        <p:nvCxnSpPr>
          <p:cNvPr id="96" name="Straight Arrow Connector 95"/>
          <p:cNvCxnSpPr>
            <a:stCxn id="80" idx="6"/>
            <a:endCxn id="88" idx="2"/>
          </p:cNvCxnSpPr>
          <p:nvPr/>
        </p:nvCxnSpPr>
        <p:spPr>
          <a:xfrm>
            <a:off x="990601" y="609601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990601" y="15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048000" y="2286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Delim7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3733800" y="304798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 smtClean="0"/>
          </a:p>
        </p:txBody>
      </p:sp>
      <p:cxnSp>
        <p:nvCxnSpPr>
          <p:cNvPr id="108" name="Straight Arrow Connector 107"/>
          <p:cNvCxnSpPr>
            <a:stCxn id="111" idx="6"/>
            <a:endCxn id="107" idx="2"/>
          </p:cNvCxnSpPr>
          <p:nvPr/>
        </p:nvCxnSpPr>
        <p:spPr>
          <a:xfrm flipV="1">
            <a:off x="3200400" y="609599"/>
            <a:ext cx="53340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14400" y="2402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&amp;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2590800" y="304800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167</a:t>
            </a:r>
            <a:endParaRPr lang="en-US" sz="1250" dirty="0"/>
          </a:p>
        </p:txBody>
      </p:sp>
      <p:sp>
        <p:nvSpPr>
          <p:cNvPr id="113" name="TextBox 112"/>
          <p:cNvSpPr txBox="1"/>
          <p:nvPr/>
        </p:nvSpPr>
        <p:spPr>
          <a:xfrm>
            <a:off x="4114800" y="228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3" name="Shape 122"/>
          <p:cNvCxnSpPr>
            <a:stCxn id="80" idx="4"/>
            <a:endCxn id="183" idx="2"/>
          </p:cNvCxnSpPr>
          <p:nvPr/>
        </p:nvCxnSpPr>
        <p:spPr>
          <a:xfrm rot="16200000" flipH="1">
            <a:off x="723901" y="876299"/>
            <a:ext cx="685799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1447800" y="2285998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172</a:t>
            </a:r>
            <a:endParaRPr lang="en-US" sz="1250" dirty="0"/>
          </a:p>
        </p:txBody>
      </p:sp>
      <p:sp>
        <p:nvSpPr>
          <p:cNvPr id="134" name="TextBox 133"/>
          <p:cNvSpPr txBox="1"/>
          <p:nvPr/>
        </p:nvSpPr>
        <p:spPr>
          <a:xfrm>
            <a:off x="990601" y="213359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905000" y="2209799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Delim8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2590800" y="2285997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137" name="Straight Arrow Connector 136"/>
          <p:cNvCxnSpPr>
            <a:stCxn id="133" idx="6"/>
            <a:endCxn id="136" idx="2"/>
          </p:cNvCxnSpPr>
          <p:nvPr/>
        </p:nvCxnSpPr>
        <p:spPr>
          <a:xfrm flipV="1">
            <a:off x="2057400" y="2590798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914400" y="21336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,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971800" y="220979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0" name="Shape 139"/>
          <p:cNvCxnSpPr>
            <a:stCxn id="80" idx="4"/>
            <a:endCxn id="133" idx="2"/>
          </p:cNvCxnSpPr>
          <p:nvPr/>
        </p:nvCxnSpPr>
        <p:spPr>
          <a:xfrm rot="16200000" flipH="1">
            <a:off x="228601" y="1371599"/>
            <a:ext cx="1676399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Oval 140"/>
          <p:cNvSpPr/>
          <p:nvPr/>
        </p:nvSpPr>
        <p:spPr>
          <a:xfrm>
            <a:off x="1447800" y="3276599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174</a:t>
            </a:r>
            <a:endParaRPr lang="en-US" sz="1250" dirty="0"/>
          </a:p>
        </p:txBody>
      </p:sp>
      <p:sp>
        <p:nvSpPr>
          <p:cNvPr id="143" name="Oval 142"/>
          <p:cNvSpPr/>
          <p:nvPr/>
        </p:nvSpPr>
        <p:spPr>
          <a:xfrm>
            <a:off x="2590800" y="3276598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144" name="Straight Arrow Connector 143"/>
          <p:cNvCxnSpPr>
            <a:stCxn id="141" idx="6"/>
            <a:endCxn id="143" idx="2"/>
          </p:cNvCxnSpPr>
          <p:nvPr/>
        </p:nvCxnSpPr>
        <p:spPr>
          <a:xfrm flipV="1">
            <a:off x="2057400" y="3581399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971800" y="3200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7" name="Elbow Connector 71"/>
          <p:cNvCxnSpPr>
            <a:stCxn id="80" idx="4"/>
            <a:endCxn id="141" idx="2"/>
          </p:cNvCxnSpPr>
          <p:nvPr/>
        </p:nvCxnSpPr>
        <p:spPr>
          <a:xfrm rot="16200000" flipH="1">
            <a:off x="-266700" y="1866900"/>
            <a:ext cx="2667000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>
            <a:off x="1447800" y="4267200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176</a:t>
            </a:r>
            <a:endParaRPr lang="en-US" sz="1250" dirty="0"/>
          </a:p>
        </p:txBody>
      </p:sp>
      <p:sp>
        <p:nvSpPr>
          <p:cNvPr id="150" name="Oval 149"/>
          <p:cNvSpPr/>
          <p:nvPr/>
        </p:nvSpPr>
        <p:spPr>
          <a:xfrm>
            <a:off x="2590800" y="4267199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151" name="Straight Arrow Connector 150"/>
          <p:cNvCxnSpPr>
            <a:stCxn id="148" idx="6"/>
            <a:endCxn id="150" idx="2"/>
          </p:cNvCxnSpPr>
          <p:nvPr/>
        </p:nvCxnSpPr>
        <p:spPr>
          <a:xfrm flipV="1">
            <a:off x="2057400" y="4572000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971800" y="41910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4" name="Shape 153"/>
          <p:cNvCxnSpPr>
            <a:stCxn id="80" idx="4"/>
            <a:endCxn id="148" idx="2"/>
          </p:cNvCxnSpPr>
          <p:nvPr/>
        </p:nvCxnSpPr>
        <p:spPr>
          <a:xfrm rot="16200000" flipH="1">
            <a:off x="-762000" y="2362200"/>
            <a:ext cx="3657601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1447800" y="5105399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178</a:t>
            </a:r>
            <a:endParaRPr lang="en-US" sz="1250" dirty="0"/>
          </a:p>
        </p:txBody>
      </p:sp>
      <p:sp>
        <p:nvSpPr>
          <p:cNvPr id="156" name="TextBox 155"/>
          <p:cNvSpPr txBox="1"/>
          <p:nvPr/>
        </p:nvSpPr>
        <p:spPr>
          <a:xfrm>
            <a:off x="1905000" y="50292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Delim14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2590800" y="5105398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158" name="Straight Arrow Connector 157"/>
          <p:cNvCxnSpPr>
            <a:stCxn id="155" idx="6"/>
            <a:endCxn id="157" idx="2"/>
          </p:cNvCxnSpPr>
          <p:nvPr/>
        </p:nvCxnSpPr>
        <p:spPr>
          <a:xfrm flipV="1">
            <a:off x="2057400" y="5410199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914400" y="50408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971800" y="5029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1" name="Shape 160"/>
          <p:cNvCxnSpPr>
            <a:stCxn id="80" idx="4"/>
            <a:endCxn id="155" idx="2"/>
          </p:cNvCxnSpPr>
          <p:nvPr/>
        </p:nvCxnSpPr>
        <p:spPr>
          <a:xfrm rot="16200000" flipH="1">
            <a:off x="-1181100" y="2781300"/>
            <a:ext cx="4495800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1447800" y="6019799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180</a:t>
            </a:r>
            <a:endParaRPr lang="en-US" sz="1250" dirty="0"/>
          </a:p>
        </p:txBody>
      </p:sp>
      <p:sp>
        <p:nvSpPr>
          <p:cNvPr id="163" name="TextBox 162"/>
          <p:cNvSpPr txBox="1"/>
          <p:nvPr/>
        </p:nvSpPr>
        <p:spPr>
          <a:xfrm>
            <a:off x="1905000" y="59436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Delim15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2590800" y="6019798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165" name="Straight Arrow Connector 164"/>
          <p:cNvCxnSpPr>
            <a:stCxn id="162" idx="6"/>
            <a:endCxn id="164" idx="2"/>
          </p:cNvCxnSpPr>
          <p:nvPr/>
        </p:nvCxnSpPr>
        <p:spPr>
          <a:xfrm flipV="1">
            <a:off x="2057400" y="6324599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914400" y="59552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971800" y="5943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8" name="Elbow Connector 96"/>
          <p:cNvCxnSpPr>
            <a:stCxn id="80" idx="4"/>
            <a:endCxn id="162" idx="2"/>
          </p:cNvCxnSpPr>
          <p:nvPr/>
        </p:nvCxnSpPr>
        <p:spPr>
          <a:xfrm rot="16200000" flipH="1">
            <a:off x="-1638300" y="3238500"/>
            <a:ext cx="5410200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914400" y="69458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{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5" name="Elbow Connector 96"/>
          <p:cNvCxnSpPr>
            <a:stCxn id="80" idx="4"/>
            <a:endCxn id="193" idx="2"/>
          </p:cNvCxnSpPr>
          <p:nvPr/>
        </p:nvCxnSpPr>
        <p:spPr>
          <a:xfrm rot="16200000" flipH="1">
            <a:off x="-2133600" y="3733800"/>
            <a:ext cx="6400800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88" idx="6"/>
            <a:endCxn id="111" idx="2"/>
          </p:cNvCxnSpPr>
          <p:nvPr/>
        </p:nvCxnSpPr>
        <p:spPr>
          <a:xfrm>
            <a:off x="2057400" y="609600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1981200" y="228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&amp;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3" name="Oval 182"/>
          <p:cNvSpPr/>
          <p:nvPr/>
        </p:nvSpPr>
        <p:spPr>
          <a:xfrm>
            <a:off x="1447800" y="1295398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169</a:t>
            </a:r>
            <a:endParaRPr lang="en-US" sz="1250" dirty="0"/>
          </a:p>
        </p:txBody>
      </p:sp>
      <p:sp>
        <p:nvSpPr>
          <p:cNvPr id="184" name="TextBox 183"/>
          <p:cNvSpPr txBox="1"/>
          <p:nvPr/>
        </p:nvSpPr>
        <p:spPr>
          <a:xfrm>
            <a:off x="3048000" y="1219199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Delim7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5" name="Oval 184"/>
          <p:cNvSpPr/>
          <p:nvPr/>
        </p:nvSpPr>
        <p:spPr>
          <a:xfrm>
            <a:off x="3733800" y="1295397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186" name="Straight Arrow Connector 185"/>
          <p:cNvCxnSpPr>
            <a:stCxn id="188" idx="6"/>
            <a:endCxn id="185" idx="2"/>
          </p:cNvCxnSpPr>
          <p:nvPr/>
        </p:nvCxnSpPr>
        <p:spPr>
          <a:xfrm flipV="1">
            <a:off x="3200400" y="1600198"/>
            <a:ext cx="53340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914400" y="123086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|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2590800" y="1295399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170</a:t>
            </a:r>
            <a:endParaRPr lang="en-US" sz="1250" dirty="0"/>
          </a:p>
        </p:txBody>
      </p:sp>
      <p:sp>
        <p:nvSpPr>
          <p:cNvPr id="189" name="TextBox 188"/>
          <p:cNvSpPr txBox="1"/>
          <p:nvPr/>
        </p:nvSpPr>
        <p:spPr>
          <a:xfrm>
            <a:off x="4114800" y="121919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0" name="Straight Arrow Connector 189"/>
          <p:cNvCxnSpPr>
            <a:stCxn id="183" idx="6"/>
            <a:endCxn id="188" idx="2"/>
          </p:cNvCxnSpPr>
          <p:nvPr/>
        </p:nvCxnSpPr>
        <p:spPr>
          <a:xfrm>
            <a:off x="2057400" y="1600199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1981200" y="121919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|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1447800" y="7010399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182</a:t>
            </a:r>
            <a:endParaRPr lang="en-US" sz="1250" dirty="0"/>
          </a:p>
        </p:txBody>
      </p:sp>
      <p:sp>
        <p:nvSpPr>
          <p:cNvPr id="194" name="TextBox 193"/>
          <p:cNvSpPr txBox="1"/>
          <p:nvPr/>
        </p:nvSpPr>
        <p:spPr>
          <a:xfrm>
            <a:off x="1905000" y="69342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ASCII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2590800" y="7010398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196" name="Straight Arrow Connector 195"/>
          <p:cNvCxnSpPr>
            <a:stCxn id="193" idx="6"/>
            <a:endCxn id="195" idx="2"/>
          </p:cNvCxnSpPr>
          <p:nvPr/>
        </p:nvCxnSpPr>
        <p:spPr>
          <a:xfrm flipV="1">
            <a:off x="2057400" y="7315199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971800" y="6934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4" name="Elbow Connector 96"/>
          <p:cNvCxnSpPr>
            <a:stCxn id="80" idx="4"/>
            <a:endCxn id="205" idx="2"/>
          </p:cNvCxnSpPr>
          <p:nvPr/>
        </p:nvCxnSpPr>
        <p:spPr>
          <a:xfrm rot="16200000" flipH="1">
            <a:off x="-2628899" y="4229099"/>
            <a:ext cx="7391399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Oval 204"/>
          <p:cNvSpPr/>
          <p:nvPr/>
        </p:nvSpPr>
        <p:spPr>
          <a:xfrm>
            <a:off x="1447800" y="8000998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184</a:t>
            </a:r>
            <a:endParaRPr lang="en-US" sz="1250" dirty="0"/>
          </a:p>
        </p:txBody>
      </p:sp>
      <p:sp>
        <p:nvSpPr>
          <p:cNvPr id="206" name="TextBox 205"/>
          <p:cNvSpPr txBox="1"/>
          <p:nvPr/>
        </p:nvSpPr>
        <p:spPr>
          <a:xfrm>
            <a:off x="1905000" y="7924799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Period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2590800" y="8000997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208" name="Straight Arrow Connector 207"/>
          <p:cNvCxnSpPr>
            <a:stCxn id="205" idx="6"/>
            <a:endCxn id="207" idx="2"/>
          </p:cNvCxnSpPr>
          <p:nvPr/>
        </p:nvCxnSpPr>
        <p:spPr>
          <a:xfrm flipV="1">
            <a:off x="2057400" y="8305798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2971800" y="792479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5" name="Elbow Connector 96"/>
          <p:cNvCxnSpPr>
            <a:stCxn id="80" idx="4"/>
            <a:endCxn id="216" idx="2"/>
          </p:cNvCxnSpPr>
          <p:nvPr/>
        </p:nvCxnSpPr>
        <p:spPr>
          <a:xfrm rot="16200000" flipH="1">
            <a:off x="-3086100" y="4686300"/>
            <a:ext cx="8305801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Oval 215"/>
          <p:cNvSpPr/>
          <p:nvPr/>
        </p:nvSpPr>
        <p:spPr>
          <a:xfrm>
            <a:off x="1447800" y="8915400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186</a:t>
            </a:r>
            <a:endParaRPr lang="en-US" sz="1250" dirty="0"/>
          </a:p>
        </p:txBody>
      </p:sp>
      <p:sp>
        <p:nvSpPr>
          <p:cNvPr id="217" name="TextBox 216"/>
          <p:cNvSpPr txBox="1"/>
          <p:nvPr/>
        </p:nvSpPr>
        <p:spPr>
          <a:xfrm>
            <a:off x="1981200" y="88392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Digit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2667000" y="8915399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219" name="Straight Arrow Connector 218"/>
          <p:cNvCxnSpPr>
            <a:stCxn id="216" idx="6"/>
            <a:endCxn id="218" idx="2"/>
          </p:cNvCxnSpPr>
          <p:nvPr/>
        </p:nvCxnSpPr>
        <p:spPr>
          <a:xfrm flipV="1">
            <a:off x="2057400" y="9220200"/>
            <a:ext cx="6096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3048000" y="88392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9" name="Elbow Connector 96"/>
          <p:cNvCxnSpPr>
            <a:endCxn id="230" idx="2"/>
          </p:cNvCxnSpPr>
          <p:nvPr/>
        </p:nvCxnSpPr>
        <p:spPr>
          <a:xfrm rot="16200000" flipH="1">
            <a:off x="-3086100" y="5600700"/>
            <a:ext cx="8305801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Oval 229"/>
          <p:cNvSpPr/>
          <p:nvPr/>
        </p:nvSpPr>
        <p:spPr>
          <a:xfrm>
            <a:off x="1447800" y="9829800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188</a:t>
            </a:r>
            <a:endParaRPr lang="en-US" sz="1250" dirty="0"/>
          </a:p>
        </p:txBody>
      </p:sp>
      <p:sp>
        <p:nvSpPr>
          <p:cNvPr id="231" name="TextBox 230"/>
          <p:cNvSpPr txBox="1"/>
          <p:nvPr/>
        </p:nvSpPr>
        <p:spPr>
          <a:xfrm>
            <a:off x="1981200" y="97536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Period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2667000" y="9829799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233" name="Straight Arrow Connector 232"/>
          <p:cNvCxnSpPr>
            <a:stCxn id="230" idx="6"/>
            <a:endCxn id="232" idx="2"/>
          </p:cNvCxnSpPr>
          <p:nvPr/>
        </p:nvCxnSpPr>
        <p:spPr>
          <a:xfrm flipV="1">
            <a:off x="2057400" y="10134600"/>
            <a:ext cx="6096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3048000" y="97536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914400" y="88508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[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914400" y="975360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]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04800" y="-76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Reserved Symbols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914400" y="7936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}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905000" y="32004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Delim10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14400" y="32882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!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905000" y="41910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latin typeface="Arial" pitchFamily="34" charset="0"/>
                <a:cs typeface="Arial" pitchFamily="34" charset="0"/>
              </a:rPr>
              <a:t>CapLet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14400" y="42026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@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810000" y="457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168+</a:t>
            </a:r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2667000" y="3429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175+</a:t>
            </a:r>
            <a:endParaRPr 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667000" y="24384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173+</a:t>
            </a:r>
            <a:endParaRPr lang="en-US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810000" y="14478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171+</a:t>
            </a:r>
            <a:endParaRPr 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667000" y="4419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177+</a:t>
            </a:r>
            <a:endParaRPr 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667000" y="52578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179+</a:t>
            </a:r>
            <a:endParaRPr 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667000" y="71628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183+</a:t>
            </a:r>
            <a:endParaRPr 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667000" y="6172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181+</a:t>
            </a:r>
            <a:endParaRPr 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667000" y="81534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185+</a:t>
            </a:r>
            <a:endParaRPr 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43200" y="90678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187+</a:t>
            </a:r>
            <a:endParaRPr lang="en-US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743200" y="9982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189+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val 79"/>
          <p:cNvSpPr/>
          <p:nvPr/>
        </p:nvSpPr>
        <p:spPr>
          <a:xfrm>
            <a:off x="381000" y="-1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88" name="Oval 87"/>
          <p:cNvSpPr/>
          <p:nvPr/>
        </p:nvSpPr>
        <p:spPr>
          <a:xfrm>
            <a:off x="1447800" y="-1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190</a:t>
            </a:r>
            <a:endParaRPr lang="en-US" sz="1250" dirty="0"/>
          </a:p>
        </p:txBody>
      </p:sp>
      <p:cxnSp>
        <p:nvCxnSpPr>
          <p:cNvPr id="96" name="Straight Arrow Connector 95"/>
          <p:cNvCxnSpPr>
            <a:stCxn id="80" idx="6"/>
            <a:endCxn id="88" idx="2"/>
          </p:cNvCxnSpPr>
          <p:nvPr/>
        </p:nvCxnSpPr>
        <p:spPr>
          <a:xfrm>
            <a:off x="990601" y="304801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048000" y="-762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Delim10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3733800" y="-2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108" name="Straight Arrow Connector 107"/>
          <p:cNvCxnSpPr>
            <a:stCxn id="287" idx="6"/>
            <a:endCxn id="107" idx="2"/>
          </p:cNvCxnSpPr>
          <p:nvPr/>
        </p:nvCxnSpPr>
        <p:spPr>
          <a:xfrm flipV="1">
            <a:off x="3200400" y="304799"/>
            <a:ext cx="533400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14400" y="-6453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=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114800" y="-76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2590800" y="914401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194</a:t>
            </a:r>
            <a:endParaRPr lang="en-US" sz="1250" dirty="0"/>
          </a:p>
        </p:txBody>
      </p:sp>
      <p:sp>
        <p:nvSpPr>
          <p:cNvPr id="128" name="TextBox 127"/>
          <p:cNvSpPr txBox="1"/>
          <p:nvPr/>
        </p:nvSpPr>
        <p:spPr>
          <a:xfrm>
            <a:off x="2133601" y="7620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048000" y="83820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Delim10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3733800" y="914400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131" name="Straight Arrow Connector 130"/>
          <p:cNvCxnSpPr>
            <a:stCxn id="127" idx="6"/>
            <a:endCxn id="130" idx="2"/>
          </p:cNvCxnSpPr>
          <p:nvPr/>
        </p:nvCxnSpPr>
        <p:spPr>
          <a:xfrm flipV="1">
            <a:off x="3200400" y="1219201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114800" y="8382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762000" y="838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!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2590800" y="1905001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197</a:t>
            </a:r>
            <a:endParaRPr lang="en-US" sz="1250" dirty="0"/>
          </a:p>
        </p:txBody>
      </p:sp>
      <p:sp>
        <p:nvSpPr>
          <p:cNvPr id="171" name="TextBox 170"/>
          <p:cNvSpPr txBox="1"/>
          <p:nvPr/>
        </p:nvSpPr>
        <p:spPr>
          <a:xfrm>
            <a:off x="2133601" y="17526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048000" y="182880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Delim10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3733800" y="1905000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176" name="Straight Arrow Connector 175"/>
          <p:cNvCxnSpPr>
            <a:stCxn id="170" idx="6"/>
            <a:endCxn id="174" idx="2"/>
          </p:cNvCxnSpPr>
          <p:nvPr/>
        </p:nvCxnSpPr>
        <p:spPr>
          <a:xfrm flipV="1">
            <a:off x="3200400" y="2209801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4114800" y="18288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685800" y="1828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&gt;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2590800" y="2819401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200</a:t>
            </a:r>
            <a:endParaRPr lang="en-US" sz="1250" dirty="0"/>
          </a:p>
        </p:txBody>
      </p:sp>
      <p:sp>
        <p:nvSpPr>
          <p:cNvPr id="182" name="TextBox 181"/>
          <p:cNvSpPr txBox="1"/>
          <p:nvPr/>
        </p:nvSpPr>
        <p:spPr>
          <a:xfrm>
            <a:off x="2133601" y="26670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048000" y="274320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Delim10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3733800" y="2819400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202" name="Straight Arrow Connector 201"/>
          <p:cNvCxnSpPr>
            <a:stCxn id="181" idx="6"/>
            <a:endCxn id="197" idx="2"/>
          </p:cNvCxnSpPr>
          <p:nvPr/>
        </p:nvCxnSpPr>
        <p:spPr>
          <a:xfrm flipV="1">
            <a:off x="3200400" y="3124201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4114800" y="27432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762000" y="2743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&lt;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7" name="Oval 286"/>
          <p:cNvSpPr/>
          <p:nvPr/>
        </p:nvSpPr>
        <p:spPr>
          <a:xfrm>
            <a:off x="2590800" y="1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191</a:t>
            </a:r>
            <a:endParaRPr lang="en-US" sz="1250" dirty="0"/>
          </a:p>
        </p:txBody>
      </p:sp>
      <p:cxnSp>
        <p:nvCxnSpPr>
          <p:cNvPr id="290" name="Straight Arrow Connector 289"/>
          <p:cNvCxnSpPr>
            <a:stCxn id="88" idx="6"/>
            <a:endCxn id="287" idx="2"/>
          </p:cNvCxnSpPr>
          <p:nvPr/>
        </p:nvCxnSpPr>
        <p:spPr>
          <a:xfrm>
            <a:off x="2057400" y="304800"/>
            <a:ext cx="53340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1" name="TextBox 290"/>
          <p:cNvSpPr txBox="1"/>
          <p:nvPr/>
        </p:nvSpPr>
        <p:spPr>
          <a:xfrm>
            <a:off x="1981200" y="-7619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=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3" name="Oval 292"/>
          <p:cNvSpPr/>
          <p:nvPr/>
        </p:nvSpPr>
        <p:spPr>
          <a:xfrm>
            <a:off x="1447800" y="3657599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202</a:t>
            </a:r>
            <a:endParaRPr lang="en-US" sz="1250" dirty="0"/>
          </a:p>
        </p:txBody>
      </p:sp>
      <p:sp>
        <p:nvSpPr>
          <p:cNvPr id="294" name="TextBox 293"/>
          <p:cNvSpPr txBox="1"/>
          <p:nvPr/>
        </p:nvSpPr>
        <p:spPr>
          <a:xfrm>
            <a:off x="1905000" y="35814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Delim10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5" name="Oval 294"/>
          <p:cNvSpPr/>
          <p:nvPr/>
        </p:nvSpPr>
        <p:spPr>
          <a:xfrm>
            <a:off x="2590800" y="3657598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296" name="Straight Arrow Connector 295"/>
          <p:cNvCxnSpPr>
            <a:stCxn id="293" idx="6"/>
            <a:endCxn id="295" idx="2"/>
          </p:cNvCxnSpPr>
          <p:nvPr/>
        </p:nvCxnSpPr>
        <p:spPr>
          <a:xfrm flipV="1">
            <a:off x="2057400" y="3962399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914400" y="3593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%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2971800" y="3581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9" name="Shape 298"/>
          <p:cNvCxnSpPr>
            <a:stCxn id="80" idx="4"/>
            <a:endCxn id="293" idx="2"/>
          </p:cNvCxnSpPr>
          <p:nvPr/>
        </p:nvCxnSpPr>
        <p:spPr>
          <a:xfrm rot="16200000" flipH="1">
            <a:off x="-609600" y="1905000"/>
            <a:ext cx="3352800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1905000" y="525779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ASCII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5" name="Oval 324"/>
          <p:cNvSpPr/>
          <p:nvPr/>
        </p:nvSpPr>
        <p:spPr>
          <a:xfrm>
            <a:off x="2590800" y="4495799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204</a:t>
            </a:r>
            <a:endParaRPr lang="en-US" sz="1250" dirty="0"/>
          </a:p>
        </p:txBody>
      </p:sp>
      <p:sp>
        <p:nvSpPr>
          <p:cNvPr id="326" name="Oval 325"/>
          <p:cNvSpPr/>
          <p:nvPr/>
        </p:nvSpPr>
        <p:spPr>
          <a:xfrm>
            <a:off x="3733800" y="4495800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327" name="Straight Arrow Connector 326"/>
          <p:cNvCxnSpPr>
            <a:stCxn id="325" idx="6"/>
            <a:endCxn id="326" idx="2"/>
          </p:cNvCxnSpPr>
          <p:nvPr/>
        </p:nvCxnSpPr>
        <p:spPr>
          <a:xfrm>
            <a:off x="3200400" y="4800600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8" name="TextBox 327"/>
          <p:cNvSpPr txBox="1"/>
          <p:nvPr/>
        </p:nvSpPr>
        <p:spPr>
          <a:xfrm>
            <a:off x="4114800" y="4419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1828800" y="4419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=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3048000" y="44196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Delim10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2" name="Shape 331"/>
          <p:cNvCxnSpPr>
            <a:stCxn id="293" idx="4"/>
            <a:endCxn id="325" idx="2"/>
          </p:cNvCxnSpPr>
          <p:nvPr/>
        </p:nvCxnSpPr>
        <p:spPr>
          <a:xfrm rot="16200000" flipH="1">
            <a:off x="1905000" y="4114800"/>
            <a:ext cx="533400" cy="838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2590800" y="5333998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73" name="Straight Arrow Connector 72"/>
          <p:cNvCxnSpPr>
            <a:stCxn id="86" idx="6"/>
            <a:endCxn id="72" idx="2"/>
          </p:cNvCxnSpPr>
          <p:nvPr/>
        </p:nvCxnSpPr>
        <p:spPr>
          <a:xfrm>
            <a:off x="2057400" y="5638798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914400" y="5282623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“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2590801" y="6248397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77" name="Straight Arrow Connector 76"/>
          <p:cNvCxnSpPr>
            <a:endCxn id="76" idx="2"/>
          </p:cNvCxnSpPr>
          <p:nvPr/>
        </p:nvCxnSpPr>
        <p:spPr>
          <a:xfrm>
            <a:off x="2057401" y="6553197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14400" y="6172197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”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2590800" y="8000997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81" name="Straight Arrow Connector 80"/>
          <p:cNvCxnSpPr>
            <a:stCxn id="99" idx="6"/>
            <a:endCxn id="79" idx="2"/>
          </p:cNvCxnSpPr>
          <p:nvPr/>
        </p:nvCxnSpPr>
        <p:spPr>
          <a:xfrm>
            <a:off x="2057400" y="8305798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14400" y="7086598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‘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14400" y="7924796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’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2590800" y="7162796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85" name="Straight Arrow Connector 84"/>
          <p:cNvCxnSpPr>
            <a:stCxn id="98" idx="6"/>
            <a:endCxn id="84" idx="2"/>
          </p:cNvCxnSpPr>
          <p:nvPr/>
        </p:nvCxnSpPr>
        <p:spPr>
          <a:xfrm flipV="1">
            <a:off x="2057400" y="7467597"/>
            <a:ext cx="53340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1447800" y="5333997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206</a:t>
            </a:r>
            <a:endParaRPr lang="en-US" sz="1250" dirty="0"/>
          </a:p>
        </p:txBody>
      </p:sp>
      <p:sp>
        <p:nvSpPr>
          <p:cNvPr id="87" name="Oval 86"/>
          <p:cNvSpPr/>
          <p:nvPr/>
        </p:nvSpPr>
        <p:spPr>
          <a:xfrm>
            <a:off x="1447800" y="6248397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208</a:t>
            </a:r>
            <a:endParaRPr lang="en-US" sz="1250" dirty="0"/>
          </a:p>
        </p:txBody>
      </p:sp>
      <p:cxnSp>
        <p:nvCxnSpPr>
          <p:cNvPr id="89" name="Elbow Connector 96"/>
          <p:cNvCxnSpPr>
            <a:stCxn id="80" idx="4"/>
            <a:endCxn id="86" idx="2"/>
          </p:cNvCxnSpPr>
          <p:nvPr/>
        </p:nvCxnSpPr>
        <p:spPr>
          <a:xfrm rot="16200000" flipH="1">
            <a:off x="-1447799" y="2743199"/>
            <a:ext cx="5029198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6"/>
          <p:cNvCxnSpPr>
            <a:stCxn id="80" idx="4"/>
            <a:endCxn id="87" idx="2"/>
          </p:cNvCxnSpPr>
          <p:nvPr/>
        </p:nvCxnSpPr>
        <p:spPr>
          <a:xfrm rot="16200000" flipH="1">
            <a:off x="-1904999" y="3200399"/>
            <a:ext cx="5943598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80" idx="4"/>
            <a:endCxn id="98" idx="2"/>
          </p:cNvCxnSpPr>
          <p:nvPr/>
        </p:nvCxnSpPr>
        <p:spPr>
          <a:xfrm rot="16200000" flipH="1">
            <a:off x="-2362199" y="3657599"/>
            <a:ext cx="6857999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1447800" y="7162798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210</a:t>
            </a:r>
            <a:endParaRPr lang="en-US" sz="1250" dirty="0"/>
          </a:p>
        </p:txBody>
      </p:sp>
      <p:sp>
        <p:nvSpPr>
          <p:cNvPr id="99" name="Oval 98"/>
          <p:cNvSpPr/>
          <p:nvPr/>
        </p:nvSpPr>
        <p:spPr>
          <a:xfrm>
            <a:off x="1447800" y="8000997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212</a:t>
            </a:r>
            <a:endParaRPr lang="en-US" sz="1250" dirty="0"/>
          </a:p>
        </p:txBody>
      </p:sp>
      <p:cxnSp>
        <p:nvCxnSpPr>
          <p:cNvPr id="104" name="Elbow Connector 96"/>
          <p:cNvCxnSpPr>
            <a:stCxn id="80" idx="4"/>
            <a:endCxn id="99" idx="2"/>
          </p:cNvCxnSpPr>
          <p:nvPr/>
        </p:nvCxnSpPr>
        <p:spPr>
          <a:xfrm rot="16200000" flipH="1">
            <a:off x="-2781299" y="4076699"/>
            <a:ext cx="7696198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905000" y="617219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Delim11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905000" y="708659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Delim14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905000" y="792479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Delim11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971800" y="52577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971800" y="61721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971800" y="70982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971800" y="79247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1447800" y="8915397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214</a:t>
            </a:r>
            <a:endParaRPr lang="en-US" sz="1250" dirty="0"/>
          </a:p>
        </p:txBody>
      </p:sp>
      <p:sp>
        <p:nvSpPr>
          <p:cNvPr id="101" name="TextBox 100"/>
          <p:cNvSpPr txBox="1"/>
          <p:nvPr/>
        </p:nvSpPr>
        <p:spPr>
          <a:xfrm>
            <a:off x="1905000" y="883919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Delim10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2590800" y="8915396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103" name="Straight Arrow Connector 102"/>
          <p:cNvCxnSpPr>
            <a:stCxn id="100" idx="6"/>
            <a:endCxn id="102" idx="2"/>
          </p:cNvCxnSpPr>
          <p:nvPr/>
        </p:nvCxnSpPr>
        <p:spPr>
          <a:xfrm flipV="1">
            <a:off x="2057400" y="9220197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14400" y="88508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&gt;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971800" y="88391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1447800" y="9829797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216</a:t>
            </a:r>
            <a:endParaRPr lang="en-US" sz="1250" dirty="0"/>
          </a:p>
        </p:txBody>
      </p:sp>
      <p:sp>
        <p:nvSpPr>
          <p:cNvPr id="112" name="TextBox 111"/>
          <p:cNvSpPr txBox="1"/>
          <p:nvPr/>
        </p:nvSpPr>
        <p:spPr>
          <a:xfrm>
            <a:off x="1905000" y="975359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Delim10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2590800" y="9829796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115" name="Straight Arrow Connector 114"/>
          <p:cNvCxnSpPr>
            <a:stCxn id="111" idx="6"/>
            <a:endCxn id="114" idx="2"/>
          </p:cNvCxnSpPr>
          <p:nvPr/>
        </p:nvCxnSpPr>
        <p:spPr>
          <a:xfrm flipV="1">
            <a:off x="2057400" y="10134597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38200" y="97652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&lt;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971800" y="97535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3" name="Shape 132"/>
          <p:cNvCxnSpPr>
            <a:stCxn id="80" idx="4"/>
            <a:endCxn id="100" idx="2"/>
          </p:cNvCxnSpPr>
          <p:nvPr/>
        </p:nvCxnSpPr>
        <p:spPr>
          <a:xfrm rot="16200000" flipH="1">
            <a:off x="-3238499" y="4533899"/>
            <a:ext cx="8610598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hape 136"/>
          <p:cNvCxnSpPr>
            <a:stCxn id="80" idx="4"/>
            <a:endCxn id="111" idx="2"/>
          </p:cNvCxnSpPr>
          <p:nvPr/>
        </p:nvCxnSpPr>
        <p:spPr>
          <a:xfrm rot="16200000" flipH="1">
            <a:off x="-3695699" y="4991099"/>
            <a:ext cx="9524998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810000" y="1524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192+</a:t>
            </a:r>
            <a:endParaRPr 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3810000" y="10668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195+</a:t>
            </a:r>
            <a:endParaRPr lang="en-US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3810000" y="20574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198+</a:t>
            </a:r>
            <a:endParaRPr 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810000" y="29718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201</a:t>
            </a:r>
            <a:r>
              <a:rPr lang="en-US" sz="1400" dirty="0" smtClean="0"/>
              <a:t>+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667000" y="3810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203+</a:t>
            </a:r>
            <a:endParaRPr lang="en-US" sz="1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3810000" y="4648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205</a:t>
            </a:r>
            <a:r>
              <a:rPr lang="en-US" sz="1400" dirty="0" smtClean="0"/>
              <a:t>+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2667000" y="54864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207+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667000" y="64008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209+</a:t>
            </a:r>
            <a:endParaRPr lang="en-US" sz="1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2667000" y="7315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211+</a:t>
            </a:r>
            <a:endParaRPr lang="en-US" sz="1400" dirty="0"/>
          </a:p>
        </p:txBody>
      </p:sp>
      <p:sp>
        <p:nvSpPr>
          <p:cNvPr id="139" name="TextBox 138"/>
          <p:cNvSpPr txBox="1"/>
          <p:nvPr/>
        </p:nvSpPr>
        <p:spPr>
          <a:xfrm>
            <a:off x="2667000" y="81534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213+</a:t>
            </a:r>
            <a:endParaRPr lang="en-US" sz="1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2667000" y="90678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215+</a:t>
            </a:r>
            <a:endParaRPr lang="en-US" sz="1400" dirty="0"/>
          </a:p>
        </p:txBody>
      </p:sp>
      <p:sp>
        <p:nvSpPr>
          <p:cNvPr id="141" name="TextBox 140"/>
          <p:cNvSpPr txBox="1"/>
          <p:nvPr/>
        </p:nvSpPr>
        <p:spPr>
          <a:xfrm>
            <a:off x="2667000" y="9982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217+</a:t>
            </a:r>
            <a:endParaRPr lang="en-US" sz="1400" dirty="0"/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2057400" y="3124200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2057400" y="2209800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2057400" y="1219200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1447800" y="914400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193</a:t>
            </a:r>
            <a:endParaRPr lang="en-US" sz="1250" dirty="0"/>
          </a:p>
        </p:txBody>
      </p:sp>
      <p:sp>
        <p:nvSpPr>
          <p:cNvPr id="147" name="Oval 146"/>
          <p:cNvSpPr/>
          <p:nvPr/>
        </p:nvSpPr>
        <p:spPr>
          <a:xfrm>
            <a:off x="1447800" y="1905000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196</a:t>
            </a:r>
            <a:endParaRPr lang="en-US" sz="1250" dirty="0"/>
          </a:p>
        </p:txBody>
      </p:sp>
      <p:sp>
        <p:nvSpPr>
          <p:cNvPr id="148" name="Oval 147"/>
          <p:cNvSpPr/>
          <p:nvPr/>
        </p:nvSpPr>
        <p:spPr>
          <a:xfrm>
            <a:off x="1447800" y="2819400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199</a:t>
            </a:r>
            <a:endParaRPr lang="en-US" sz="1250" dirty="0"/>
          </a:p>
        </p:txBody>
      </p:sp>
      <p:cxnSp>
        <p:nvCxnSpPr>
          <p:cNvPr id="149" name="Straight Arrow Connector 148"/>
          <p:cNvCxnSpPr>
            <a:endCxn id="146" idx="2"/>
          </p:cNvCxnSpPr>
          <p:nvPr/>
        </p:nvCxnSpPr>
        <p:spPr>
          <a:xfrm>
            <a:off x="685800" y="1219200"/>
            <a:ext cx="7620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147" idx="2"/>
          </p:cNvCxnSpPr>
          <p:nvPr/>
        </p:nvCxnSpPr>
        <p:spPr>
          <a:xfrm>
            <a:off x="685800" y="2209800"/>
            <a:ext cx="7620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148" idx="2"/>
          </p:cNvCxnSpPr>
          <p:nvPr/>
        </p:nvCxnSpPr>
        <p:spPr>
          <a:xfrm>
            <a:off x="685800" y="3124200"/>
            <a:ext cx="7620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981200" y="838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=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981200" y="1828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=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981200" y="2743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=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1000" y="228600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1447800" y="228600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218</a:t>
            </a:r>
            <a:endParaRPr lang="en-US" sz="1250" dirty="0"/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990601" y="53340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90601" y="762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5000" y="1524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Delim10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590800" y="228599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19" name="Straight Arrow Connector 18"/>
          <p:cNvCxnSpPr>
            <a:stCxn id="5" idx="6"/>
            <a:endCxn id="18" idx="2"/>
          </p:cNvCxnSpPr>
          <p:nvPr/>
        </p:nvCxnSpPr>
        <p:spPr>
          <a:xfrm flipV="1">
            <a:off x="2057400" y="533400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14400" y="16406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+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590800" y="990601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220</a:t>
            </a:r>
            <a:endParaRPr lang="en-US" sz="1250" dirty="0"/>
          </a:p>
        </p:txBody>
      </p:sp>
      <p:sp>
        <p:nvSpPr>
          <p:cNvPr id="24" name="Oval 23"/>
          <p:cNvSpPr/>
          <p:nvPr/>
        </p:nvSpPr>
        <p:spPr>
          <a:xfrm>
            <a:off x="3733800" y="990601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sp>
        <p:nvSpPr>
          <p:cNvPr id="25" name="TextBox 24"/>
          <p:cNvSpPr txBox="1"/>
          <p:nvPr/>
        </p:nvSpPr>
        <p:spPr>
          <a:xfrm>
            <a:off x="2971800" y="1524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14800" y="9260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hape 27"/>
          <p:cNvCxnSpPr>
            <a:stCxn id="5" idx="4"/>
            <a:endCxn id="23" idx="2"/>
          </p:cNvCxnSpPr>
          <p:nvPr/>
        </p:nvCxnSpPr>
        <p:spPr>
          <a:xfrm rot="16200000" flipH="1">
            <a:off x="1943100" y="647701"/>
            <a:ext cx="457201" cy="838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6"/>
            <a:endCxn id="24" idx="2"/>
          </p:cNvCxnSpPr>
          <p:nvPr/>
        </p:nvCxnSpPr>
        <p:spPr>
          <a:xfrm>
            <a:off x="3200400" y="1295402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28800" y="91440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+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8000" y="9144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Delim13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447800" y="2514598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224</a:t>
            </a:r>
            <a:endParaRPr lang="en-US" sz="1250" dirty="0"/>
          </a:p>
        </p:txBody>
      </p:sp>
      <p:sp>
        <p:nvSpPr>
          <p:cNvPr id="35" name="Oval 34"/>
          <p:cNvSpPr/>
          <p:nvPr/>
        </p:nvSpPr>
        <p:spPr>
          <a:xfrm>
            <a:off x="2590800" y="2514599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sp>
        <p:nvSpPr>
          <p:cNvPr id="36" name="Oval 35"/>
          <p:cNvSpPr/>
          <p:nvPr/>
        </p:nvSpPr>
        <p:spPr>
          <a:xfrm>
            <a:off x="2590800" y="3276600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226</a:t>
            </a:r>
            <a:endParaRPr lang="en-US" sz="1250" dirty="0"/>
          </a:p>
        </p:txBody>
      </p:sp>
      <p:sp>
        <p:nvSpPr>
          <p:cNvPr id="37" name="Oval 36"/>
          <p:cNvSpPr/>
          <p:nvPr/>
        </p:nvSpPr>
        <p:spPr>
          <a:xfrm>
            <a:off x="3733800" y="3276601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39" name="Shape 38"/>
          <p:cNvCxnSpPr>
            <a:stCxn id="4" idx="4"/>
            <a:endCxn id="34" idx="2"/>
          </p:cNvCxnSpPr>
          <p:nvPr/>
        </p:nvCxnSpPr>
        <p:spPr>
          <a:xfrm rot="16200000" flipH="1">
            <a:off x="76201" y="1447800"/>
            <a:ext cx="1981198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6"/>
            <a:endCxn id="35" idx="2"/>
          </p:cNvCxnSpPr>
          <p:nvPr/>
        </p:nvCxnSpPr>
        <p:spPr>
          <a:xfrm>
            <a:off x="2057400" y="2819399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hape 44"/>
          <p:cNvCxnSpPr>
            <a:stCxn id="34" idx="4"/>
            <a:endCxn id="36" idx="2"/>
          </p:cNvCxnSpPr>
          <p:nvPr/>
        </p:nvCxnSpPr>
        <p:spPr>
          <a:xfrm rot="16200000" flipH="1">
            <a:off x="1943099" y="2933700"/>
            <a:ext cx="457202" cy="838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6" idx="6"/>
            <a:endCxn id="37" idx="2"/>
          </p:cNvCxnSpPr>
          <p:nvPr/>
        </p:nvCxnSpPr>
        <p:spPr>
          <a:xfrm>
            <a:off x="3200400" y="3581401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114800" y="32004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71800" y="243839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4400" y="245006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-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28800" y="320040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-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05000" y="2438399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Delim10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32004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Delim13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47800" y="4800600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230</a:t>
            </a:r>
            <a:endParaRPr lang="en-US" sz="1250" dirty="0"/>
          </a:p>
        </p:txBody>
      </p:sp>
      <p:sp>
        <p:nvSpPr>
          <p:cNvPr id="56" name="TextBox 55"/>
          <p:cNvSpPr txBox="1"/>
          <p:nvPr/>
        </p:nvSpPr>
        <p:spPr>
          <a:xfrm>
            <a:off x="990601" y="47244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05000" y="47244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Delim10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2590800" y="4800599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59" name="Straight Arrow Connector 58"/>
          <p:cNvCxnSpPr>
            <a:stCxn id="54" idx="6"/>
            <a:endCxn id="58" idx="2"/>
          </p:cNvCxnSpPr>
          <p:nvPr/>
        </p:nvCxnSpPr>
        <p:spPr>
          <a:xfrm flipV="1">
            <a:off x="2057400" y="5105400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14400" y="473606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*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971800" y="47244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3" name="Shape 62"/>
          <p:cNvCxnSpPr>
            <a:stCxn id="4" idx="4"/>
            <a:endCxn id="54" idx="2"/>
          </p:cNvCxnSpPr>
          <p:nvPr/>
        </p:nvCxnSpPr>
        <p:spPr>
          <a:xfrm rot="16200000" flipH="1">
            <a:off x="-1066800" y="2590801"/>
            <a:ext cx="4267200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447800" y="6324600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234</a:t>
            </a:r>
            <a:endParaRPr lang="en-US" sz="1250" dirty="0"/>
          </a:p>
        </p:txBody>
      </p:sp>
      <p:sp>
        <p:nvSpPr>
          <p:cNvPr id="66" name="TextBox 65"/>
          <p:cNvSpPr txBox="1"/>
          <p:nvPr/>
        </p:nvSpPr>
        <p:spPr>
          <a:xfrm>
            <a:off x="1905000" y="62484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Delim10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590800" y="6324599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68" name="Straight Arrow Connector 67"/>
          <p:cNvCxnSpPr>
            <a:stCxn id="65" idx="6"/>
            <a:endCxn id="67" idx="2"/>
          </p:cNvCxnSpPr>
          <p:nvPr/>
        </p:nvCxnSpPr>
        <p:spPr>
          <a:xfrm flipV="1">
            <a:off x="2057400" y="6629400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14400" y="626006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/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71800" y="62484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2" name="Elbow Connector 71"/>
          <p:cNvCxnSpPr>
            <a:stCxn id="4" idx="4"/>
            <a:endCxn id="65" idx="2"/>
          </p:cNvCxnSpPr>
          <p:nvPr/>
        </p:nvCxnSpPr>
        <p:spPr>
          <a:xfrm rot="16200000" flipH="1">
            <a:off x="-1828800" y="3352801"/>
            <a:ext cx="5791200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2590800" y="1752601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222</a:t>
            </a:r>
            <a:endParaRPr lang="en-US" sz="1250" dirty="0"/>
          </a:p>
        </p:txBody>
      </p:sp>
      <p:sp>
        <p:nvSpPr>
          <p:cNvPr id="110" name="Oval 109"/>
          <p:cNvSpPr/>
          <p:nvPr/>
        </p:nvSpPr>
        <p:spPr>
          <a:xfrm>
            <a:off x="3733800" y="1752601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sp>
        <p:nvSpPr>
          <p:cNvPr id="111" name="TextBox 110"/>
          <p:cNvSpPr txBox="1"/>
          <p:nvPr/>
        </p:nvSpPr>
        <p:spPr>
          <a:xfrm>
            <a:off x="4114800" y="16880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2" name="Shape 111"/>
          <p:cNvCxnSpPr>
            <a:stCxn id="5" idx="4"/>
            <a:endCxn id="109" idx="2"/>
          </p:cNvCxnSpPr>
          <p:nvPr/>
        </p:nvCxnSpPr>
        <p:spPr>
          <a:xfrm rot="16200000" flipH="1">
            <a:off x="1562100" y="1028701"/>
            <a:ext cx="1219201" cy="838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9" idx="6"/>
            <a:endCxn id="110" idx="2"/>
          </p:cNvCxnSpPr>
          <p:nvPr/>
        </p:nvCxnSpPr>
        <p:spPr>
          <a:xfrm>
            <a:off x="3200400" y="2057402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828800" y="167640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=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048000" y="16764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Delim14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2590800" y="4038601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228</a:t>
            </a:r>
            <a:endParaRPr lang="en-US" sz="1250" dirty="0"/>
          </a:p>
        </p:txBody>
      </p:sp>
      <p:sp>
        <p:nvSpPr>
          <p:cNvPr id="130" name="Oval 129"/>
          <p:cNvSpPr/>
          <p:nvPr/>
        </p:nvSpPr>
        <p:spPr>
          <a:xfrm>
            <a:off x="3733800" y="4038602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131" name="Straight Arrow Connector 130"/>
          <p:cNvCxnSpPr>
            <a:stCxn id="129" idx="6"/>
            <a:endCxn id="130" idx="2"/>
          </p:cNvCxnSpPr>
          <p:nvPr/>
        </p:nvCxnSpPr>
        <p:spPr>
          <a:xfrm>
            <a:off x="3200400" y="4343402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114800" y="403860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28800" y="40386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=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048000" y="4038604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Delim14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6" name="Shape 135"/>
          <p:cNvCxnSpPr>
            <a:stCxn id="34" idx="4"/>
            <a:endCxn id="129" idx="2"/>
          </p:cNvCxnSpPr>
          <p:nvPr/>
        </p:nvCxnSpPr>
        <p:spPr>
          <a:xfrm rot="16200000" flipH="1">
            <a:off x="1562099" y="3314700"/>
            <a:ext cx="1219203" cy="838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2590800" y="5562600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232</a:t>
            </a:r>
            <a:endParaRPr lang="en-US" sz="1250" dirty="0"/>
          </a:p>
        </p:txBody>
      </p:sp>
      <p:sp>
        <p:nvSpPr>
          <p:cNvPr id="138" name="Oval 137"/>
          <p:cNvSpPr/>
          <p:nvPr/>
        </p:nvSpPr>
        <p:spPr>
          <a:xfrm>
            <a:off x="3733800" y="5562601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139" name="Straight Arrow Connector 138"/>
          <p:cNvCxnSpPr>
            <a:stCxn id="137" idx="6"/>
            <a:endCxn id="138" idx="2"/>
          </p:cNvCxnSpPr>
          <p:nvPr/>
        </p:nvCxnSpPr>
        <p:spPr>
          <a:xfrm>
            <a:off x="3200400" y="5867401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14800" y="54864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828800" y="548640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=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3048000" y="54864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Delim14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2590800" y="7086601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236</a:t>
            </a:r>
            <a:endParaRPr lang="en-US" sz="1250" dirty="0"/>
          </a:p>
        </p:txBody>
      </p:sp>
      <p:sp>
        <p:nvSpPr>
          <p:cNvPr id="144" name="Oval 143"/>
          <p:cNvSpPr/>
          <p:nvPr/>
        </p:nvSpPr>
        <p:spPr>
          <a:xfrm>
            <a:off x="3733800" y="7086602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145" name="Straight Arrow Connector 144"/>
          <p:cNvCxnSpPr>
            <a:stCxn id="143" idx="6"/>
            <a:endCxn id="144" idx="2"/>
          </p:cNvCxnSpPr>
          <p:nvPr/>
        </p:nvCxnSpPr>
        <p:spPr>
          <a:xfrm>
            <a:off x="3200400" y="7391402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114800" y="70866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828800" y="708660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=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048000" y="70866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Delim14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0" name="Shape 149"/>
          <p:cNvCxnSpPr>
            <a:stCxn id="54" idx="4"/>
            <a:endCxn id="137" idx="2"/>
          </p:cNvCxnSpPr>
          <p:nvPr/>
        </p:nvCxnSpPr>
        <p:spPr>
          <a:xfrm rot="16200000" flipH="1">
            <a:off x="1943100" y="5219701"/>
            <a:ext cx="457200" cy="838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hape 151"/>
          <p:cNvCxnSpPr>
            <a:stCxn id="65" idx="4"/>
            <a:endCxn id="143" idx="2"/>
          </p:cNvCxnSpPr>
          <p:nvPr/>
        </p:nvCxnSpPr>
        <p:spPr>
          <a:xfrm rot="16200000" flipH="1">
            <a:off x="1943100" y="6743701"/>
            <a:ext cx="457201" cy="838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447800" y="7848600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238</a:t>
            </a:r>
            <a:endParaRPr lang="en-US" sz="1250" dirty="0"/>
          </a:p>
        </p:txBody>
      </p:sp>
      <p:sp>
        <p:nvSpPr>
          <p:cNvPr id="76" name="TextBox 75"/>
          <p:cNvSpPr txBox="1"/>
          <p:nvPr/>
        </p:nvSpPr>
        <p:spPr>
          <a:xfrm>
            <a:off x="1905000" y="77724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Delim6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2590800" y="7848599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78" name="Straight Arrow Connector 77"/>
          <p:cNvCxnSpPr>
            <a:stCxn id="75" idx="6"/>
            <a:endCxn id="77" idx="2"/>
          </p:cNvCxnSpPr>
          <p:nvPr/>
        </p:nvCxnSpPr>
        <p:spPr>
          <a:xfrm flipV="1">
            <a:off x="2057400" y="8153400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14400" y="7696203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971800" y="77724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1" name="Shape 80"/>
          <p:cNvCxnSpPr>
            <a:stCxn id="4" idx="4"/>
            <a:endCxn id="75" idx="2"/>
          </p:cNvCxnSpPr>
          <p:nvPr/>
        </p:nvCxnSpPr>
        <p:spPr>
          <a:xfrm rot="16200000" flipH="1">
            <a:off x="-2590800" y="4114801"/>
            <a:ext cx="7315200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447800" y="8686797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240</a:t>
            </a:r>
            <a:endParaRPr lang="en-US" sz="1250" dirty="0"/>
          </a:p>
        </p:txBody>
      </p:sp>
      <p:sp>
        <p:nvSpPr>
          <p:cNvPr id="94" name="TextBox 93"/>
          <p:cNvSpPr txBox="1"/>
          <p:nvPr/>
        </p:nvSpPr>
        <p:spPr>
          <a:xfrm>
            <a:off x="1905000" y="861059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Delim9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2590800" y="8686796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96" name="Straight Arrow Connector 95"/>
          <p:cNvCxnSpPr>
            <a:stCxn id="93" idx="6"/>
            <a:endCxn id="95" idx="2"/>
          </p:cNvCxnSpPr>
          <p:nvPr/>
        </p:nvCxnSpPr>
        <p:spPr>
          <a:xfrm flipV="1">
            <a:off x="2057400" y="8991597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914400" y="853439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971800" y="86105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1447800" y="9524999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242</a:t>
            </a:r>
            <a:endParaRPr lang="en-US" sz="1250" dirty="0"/>
          </a:p>
        </p:txBody>
      </p:sp>
      <p:sp>
        <p:nvSpPr>
          <p:cNvPr id="100" name="TextBox 99"/>
          <p:cNvSpPr txBox="1"/>
          <p:nvPr/>
        </p:nvSpPr>
        <p:spPr>
          <a:xfrm>
            <a:off x="1905000" y="94488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latin typeface="Arial" pitchFamily="34" charset="0"/>
                <a:cs typeface="Arial" pitchFamily="34" charset="0"/>
              </a:rPr>
              <a:t>NewLine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2590800" y="9524998"/>
            <a:ext cx="609600" cy="609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/>
          </a:p>
        </p:txBody>
      </p:sp>
      <p:cxnSp>
        <p:nvCxnSpPr>
          <p:cNvPr id="102" name="Straight Arrow Connector 101"/>
          <p:cNvCxnSpPr>
            <a:stCxn id="99" idx="6"/>
            <a:endCxn id="101" idx="2"/>
          </p:cNvCxnSpPr>
          <p:nvPr/>
        </p:nvCxnSpPr>
        <p:spPr>
          <a:xfrm flipV="1">
            <a:off x="2057400" y="9829799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14400" y="9372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971800" y="9448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*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" name="Shape 105"/>
          <p:cNvCxnSpPr>
            <a:stCxn id="4" idx="4"/>
            <a:endCxn id="93" idx="2"/>
          </p:cNvCxnSpPr>
          <p:nvPr/>
        </p:nvCxnSpPr>
        <p:spPr>
          <a:xfrm rot="16200000" flipH="1">
            <a:off x="-3009898" y="4533899"/>
            <a:ext cx="8153397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4" idx="4"/>
            <a:endCxn id="99" idx="2"/>
          </p:cNvCxnSpPr>
          <p:nvPr/>
        </p:nvCxnSpPr>
        <p:spPr>
          <a:xfrm rot="16200000" flipH="1">
            <a:off x="-3428999" y="4953000"/>
            <a:ext cx="8991599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667000" y="381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219+</a:t>
            </a:r>
            <a:endParaRPr 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810000" y="1143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221+</a:t>
            </a:r>
            <a:endParaRPr lang="en-US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810000" y="1905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223+</a:t>
            </a:r>
            <a:endParaRPr lang="en-US" sz="1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2667000" y="2667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225+</a:t>
            </a:r>
            <a:endParaRPr 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810000" y="3429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227+</a:t>
            </a:r>
            <a:endParaRPr 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810000" y="4191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229+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2667000" y="4953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231+</a:t>
            </a:r>
            <a:endParaRPr 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810000" y="5715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233+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2667000" y="6477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235+</a:t>
            </a:r>
            <a:endParaRPr 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810000" y="7239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237+</a:t>
            </a:r>
            <a:endParaRPr lang="en-US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2667000" y="8001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239+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667000" y="8839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241+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667000" y="96774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243+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3902</TotalTime>
  <Words>237</Words>
  <Application>Microsoft Office PowerPoint</Application>
  <PresentationFormat>Custom</PresentationFormat>
  <Paragraphs>200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PERSONAL</cp:lastModifiedBy>
  <cp:revision>109</cp:revision>
  <dcterms:created xsi:type="dcterms:W3CDTF">2016-06-17T15:43:19Z</dcterms:created>
  <dcterms:modified xsi:type="dcterms:W3CDTF">2016-08-19T15:10:17Z</dcterms:modified>
</cp:coreProperties>
</file>