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7315200" cy="1051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0"/>
  </p:normalViewPr>
  <p:slideViewPr>
    <p:cSldViewPr>
      <p:cViewPr>
        <p:scale>
          <a:sx n="80" d="100"/>
          <a:sy n="80" d="100"/>
        </p:scale>
        <p:origin x="-1542" y="2268"/>
      </p:cViewPr>
      <p:guideLst>
        <p:guide orient="horz" pos="3312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27C51-5E54-45B1-B484-0934B2F281E4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685800"/>
            <a:ext cx="2384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DD88-30F3-4388-8425-D00C7B13D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DD88-30F3-4388-8425-D00C7B13DD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266653"/>
            <a:ext cx="6217920" cy="2254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958840"/>
            <a:ext cx="5120640" cy="2687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645055"/>
            <a:ext cx="1316990" cy="13757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645055"/>
            <a:ext cx="3829050" cy="137579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757249"/>
            <a:ext cx="6217920" cy="20885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456961"/>
            <a:ext cx="6217920" cy="23002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3763224"/>
            <a:ext cx="2573020" cy="10639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3763224"/>
            <a:ext cx="2573020" cy="10639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21111"/>
            <a:ext cx="658368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353842"/>
            <a:ext cx="3232150" cy="980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334811"/>
            <a:ext cx="3232150" cy="6058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353842"/>
            <a:ext cx="3233420" cy="980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334811"/>
            <a:ext cx="3233420" cy="6058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18678"/>
            <a:ext cx="2406650" cy="17818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18679"/>
            <a:ext cx="4089400" cy="89747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200489"/>
            <a:ext cx="2406650" cy="719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7360920"/>
            <a:ext cx="4389120" cy="868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939587"/>
            <a:ext cx="4389120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8229917"/>
            <a:ext cx="4389120" cy="12341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21111"/>
            <a:ext cx="658368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453642"/>
            <a:ext cx="6583680" cy="6939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9746404"/>
            <a:ext cx="1706880" cy="559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E15B-34D2-4B76-969E-640FB2C1DE3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9746404"/>
            <a:ext cx="2316480" cy="559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9746404"/>
            <a:ext cx="1706880" cy="559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381000" y="304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304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163</a:t>
            </a:r>
            <a:endParaRPr lang="en-US" sz="1250" dirty="0"/>
          </a:p>
        </p:txBody>
      </p:sp>
      <p:cxnSp>
        <p:nvCxnSpPr>
          <p:cNvPr id="96" name="Straight Arrow Connector 95"/>
          <p:cNvCxnSpPr>
            <a:stCxn id="80" idx="6"/>
            <a:endCxn id="88" idx="2"/>
          </p:cNvCxnSpPr>
          <p:nvPr/>
        </p:nvCxnSpPr>
        <p:spPr>
          <a:xfrm>
            <a:off x="990601" y="6096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90601" y="15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48000" y="22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Delim7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733800" y="3047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cxnSp>
        <p:nvCxnSpPr>
          <p:cNvPr id="108" name="Straight Arrow Connector 107"/>
          <p:cNvCxnSpPr>
            <a:stCxn id="111" idx="6"/>
            <a:endCxn id="107" idx="2"/>
          </p:cNvCxnSpPr>
          <p:nvPr/>
        </p:nvCxnSpPr>
        <p:spPr>
          <a:xfrm flipV="1">
            <a:off x="3200400" y="609599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400" y="240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&amp;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90800" y="3048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164</a:t>
            </a:r>
            <a:endParaRPr lang="en-US" sz="12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114800" y="22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Shape 122"/>
          <p:cNvCxnSpPr>
            <a:stCxn id="80" idx="4"/>
            <a:endCxn id="183" idx="2"/>
          </p:cNvCxnSpPr>
          <p:nvPr/>
        </p:nvCxnSpPr>
        <p:spPr>
          <a:xfrm rot="16200000" flipH="1">
            <a:off x="723901" y="876299"/>
            <a:ext cx="6857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447800" y="2285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169</a:t>
            </a:r>
            <a:endParaRPr lang="en-US" sz="1250" dirty="0"/>
          </a:p>
        </p:txBody>
      </p:sp>
      <p:sp>
        <p:nvSpPr>
          <p:cNvPr id="134" name="TextBox 133"/>
          <p:cNvSpPr txBox="1"/>
          <p:nvPr/>
        </p:nvSpPr>
        <p:spPr>
          <a:xfrm>
            <a:off x="990601" y="21335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05000" y="22097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Delim8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2590800" y="2285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7" name="Straight Arrow Connector 136"/>
          <p:cNvCxnSpPr>
            <a:stCxn id="133" idx="6"/>
            <a:endCxn id="136" idx="2"/>
          </p:cNvCxnSpPr>
          <p:nvPr/>
        </p:nvCxnSpPr>
        <p:spPr>
          <a:xfrm flipV="1">
            <a:off x="2057400" y="259079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14400" y="2133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71800" y="2209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Shape 139"/>
          <p:cNvCxnSpPr>
            <a:stCxn id="80" idx="4"/>
            <a:endCxn id="133" idx="2"/>
          </p:cNvCxnSpPr>
          <p:nvPr/>
        </p:nvCxnSpPr>
        <p:spPr>
          <a:xfrm rot="16200000" flipH="1">
            <a:off x="228601" y="1371599"/>
            <a:ext cx="16763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447800" y="3276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171</a:t>
            </a:r>
            <a:endParaRPr lang="en-US" sz="1250" dirty="0"/>
          </a:p>
        </p:txBody>
      </p:sp>
      <p:sp>
        <p:nvSpPr>
          <p:cNvPr id="143" name="Oval 142"/>
          <p:cNvSpPr/>
          <p:nvPr/>
        </p:nvSpPr>
        <p:spPr>
          <a:xfrm>
            <a:off x="2590800" y="32765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44" name="Straight Arrow Connector 143"/>
          <p:cNvCxnSpPr>
            <a:stCxn id="141" idx="6"/>
            <a:endCxn id="143" idx="2"/>
          </p:cNvCxnSpPr>
          <p:nvPr/>
        </p:nvCxnSpPr>
        <p:spPr>
          <a:xfrm flipV="1">
            <a:off x="2057400" y="3581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9718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7" name="Elbow Connector 71"/>
          <p:cNvCxnSpPr>
            <a:stCxn id="80" idx="4"/>
            <a:endCxn id="141" idx="2"/>
          </p:cNvCxnSpPr>
          <p:nvPr/>
        </p:nvCxnSpPr>
        <p:spPr>
          <a:xfrm rot="16200000" flipH="1">
            <a:off x="-266700" y="1866900"/>
            <a:ext cx="26670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447800" y="42672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173</a:t>
            </a:r>
            <a:endParaRPr lang="en-US" sz="1250" dirty="0"/>
          </a:p>
        </p:txBody>
      </p:sp>
      <p:sp>
        <p:nvSpPr>
          <p:cNvPr id="150" name="Oval 149"/>
          <p:cNvSpPr/>
          <p:nvPr/>
        </p:nvSpPr>
        <p:spPr>
          <a:xfrm>
            <a:off x="2590800" y="42671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51" name="Straight Arrow Connector 150"/>
          <p:cNvCxnSpPr>
            <a:stCxn id="148" idx="6"/>
            <a:endCxn id="150" idx="2"/>
          </p:cNvCxnSpPr>
          <p:nvPr/>
        </p:nvCxnSpPr>
        <p:spPr>
          <a:xfrm flipV="1">
            <a:off x="2057400" y="45720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71800" y="41910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Shape 153"/>
          <p:cNvCxnSpPr>
            <a:stCxn id="80" idx="4"/>
            <a:endCxn id="148" idx="2"/>
          </p:cNvCxnSpPr>
          <p:nvPr/>
        </p:nvCxnSpPr>
        <p:spPr>
          <a:xfrm rot="16200000" flipH="1">
            <a:off x="-762000" y="2362200"/>
            <a:ext cx="3657601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447800" y="5105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175</a:t>
            </a:r>
            <a:endParaRPr lang="en-US" sz="1250" dirty="0"/>
          </a:p>
        </p:txBody>
      </p:sp>
      <p:sp>
        <p:nvSpPr>
          <p:cNvPr id="156" name="TextBox 155"/>
          <p:cNvSpPr txBox="1"/>
          <p:nvPr/>
        </p:nvSpPr>
        <p:spPr>
          <a:xfrm>
            <a:off x="1905000" y="5029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590800" y="51053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58" name="Straight Arrow Connector 157"/>
          <p:cNvCxnSpPr>
            <a:stCxn id="155" idx="6"/>
            <a:endCxn id="157" idx="2"/>
          </p:cNvCxnSpPr>
          <p:nvPr/>
        </p:nvCxnSpPr>
        <p:spPr>
          <a:xfrm flipV="1">
            <a:off x="2057400" y="54101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14400" y="504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71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hape 160"/>
          <p:cNvCxnSpPr>
            <a:stCxn id="80" idx="4"/>
            <a:endCxn id="155" idx="2"/>
          </p:cNvCxnSpPr>
          <p:nvPr/>
        </p:nvCxnSpPr>
        <p:spPr>
          <a:xfrm rot="16200000" flipH="1">
            <a:off x="-1181100" y="2781300"/>
            <a:ext cx="44958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447800" y="6019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177</a:t>
            </a:r>
            <a:endParaRPr lang="en-US" sz="1250" dirty="0"/>
          </a:p>
        </p:txBody>
      </p:sp>
      <p:sp>
        <p:nvSpPr>
          <p:cNvPr id="163" name="TextBox 162"/>
          <p:cNvSpPr txBox="1"/>
          <p:nvPr/>
        </p:nvSpPr>
        <p:spPr>
          <a:xfrm>
            <a:off x="1905000" y="5943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Delim15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590800" y="60197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65" name="Straight Arrow Connector 164"/>
          <p:cNvCxnSpPr>
            <a:stCxn id="162" idx="6"/>
            <a:endCxn id="164" idx="2"/>
          </p:cNvCxnSpPr>
          <p:nvPr/>
        </p:nvCxnSpPr>
        <p:spPr>
          <a:xfrm flipV="1">
            <a:off x="2057400" y="63245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14400" y="5955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9718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Elbow Connector 96"/>
          <p:cNvCxnSpPr>
            <a:stCxn id="80" idx="4"/>
            <a:endCxn id="162" idx="2"/>
          </p:cNvCxnSpPr>
          <p:nvPr/>
        </p:nvCxnSpPr>
        <p:spPr>
          <a:xfrm rot="16200000" flipH="1">
            <a:off x="-1638300" y="3238500"/>
            <a:ext cx="5410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4400" y="6945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Elbow Connector 96"/>
          <p:cNvCxnSpPr>
            <a:stCxn id="80" idx="4"/>
            <a:endCxn id="193" idx="2"/>
          </p:cNvCxnSpPr>
          <p:nvPr/>
        </p:nvCxnSpPr>
        <p:spPr>
          <a:xfrm rot="16200000" flipH="1">
            <a:off x="-2133600" y="3733800"/>
            <a:ext cx="64008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88" idx="6"/>
            <a:endCxn id="111" idx="2"/>
          </p:cNvCxnSpPr>
          <p:nvPr/>
        </p:nvCxnSpPr>
        <p:spPr>
          <a:xfrm>
            <a:off x="2057400" y="6096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81200" y="22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&amp;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447800" y="12953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166</a:t>
            </a:r>
            <a:endParaRPr lang="en-US" sz="125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48000" y="12191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Delim7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3733800" y="1295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86" name="Straight Arrow Connector 185"/>
          <p:cNvCxnSpPr>
            <a:stCxn id="188" idx="6"/>
            <a:endCxn id="185" idx="2"/>
          </p:cNvCxnSpPr>
          <p:nvPr/>
        </p:nvCxnSpPr>
        <p:spPr>
          <a:xfrm flipV="1">
            <a:off x="3200400" y="1600198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14400" y="12308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|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590800" y="1295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167</a:t>
            </a:r>
            <a:endParaRPr lang="en-US" sz="1250" dirty="0"/>
          </a:p>
        </p:txBody>
      </p:sp>
      <p:sp>
        <p:nvSpPr>
          <p:cNvPr id="189" name="TextBox 188"/>
          <p:cNvSpPr txBox="1"/>
          <p:nvPr/>
        </p:nvSpPr>
        <p:spPr>
          <a:xfrm>
            <a:off x="4114800" y="12191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0" name="Straight Arrow Connector 189"/>
          <p:cNvCxnSpPr>
            <a:stCxn id="183" idx="6"/>
            <a:endCxn id="188" idx="2"/>
          </p:cNvCxnSpPr>
          <p:nvPr/>
        </p:nvCxnSpPr>
        <p:spPr>
          <a:xfrm>
            <a:off x="2057400" y="16001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981200" y="12191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|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447800" y="7010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179</a:t>
            </a:r>
            <a:endParaRPr lang="en-US" sz="1250" dirty="0"/>
          </a:p>
        </p:txBody>
      </p:sp>
      <p:sp>
        <p:nvSpPr>
          <p:cNvPr id="194" name="TextBox 193"/>
          <p:cNvSpPr txBox="1"/>
          <p:nvPr/>
        </p:nvSpPr>
        <p:spPr>
          <a:xfrm>
            <a:off x="1905000" y="6934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ASCII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590800" y="70103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96" name="Straight Arrow Connector 195"/>
          <p:cNvCxnSpPr>
            <a:stCxn id="193" idx="6"/>
            <a:endCxn id="195" idx="2"/>
          </p:cNvCxnSpPr>
          <p:nvPr/>
        </p:nvCxnSpPr>
        <p:spPr>
          <a:xfrm flipV="1">
            <a:off x="2057400" y="73151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71800" y="693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Elbow Connector 96"/>
          <p:cNvCxnSpPr>
            <a:stCxn id="80" idx="4"/>
            <a:endCxn id="205" idx="2"/>
          </p:cNvCxnSpPr>
          <p:nvPr/>
        </p:nvCxnSpPr>
        <p:spPr>
          <a:xfrm rot="16200000" flipH="1">
            <a:off x="-2628899" y="4229099"/>
            <a:ext cx="73913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447800" y="8000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181</a:t>
            </a:r>
            <a:endParaRPr lang="en-US" sz="1250" dirty="0"/>
          </a:p>
        </p:txBody>
      </p:sp>
      <p:sp>
        <p:nvSpPr>
          <p:cNvPr id="206" name="TextBox 205"/>
          <p:cNvSpPr txBox="1"/>
          <p:nvPr/>
        </p:nvSpPr>
        <p:spPr>
          <a:xfrm>
            <a:off x="1905000" y="79247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Period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590800" y="8000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08" name="Straight Arrow Connector 207"/>
          <p:cNvCxnSpPr>
            <a:stCxn id="205" idx="6"/>
            <a:endCxn id="207" idx="2"/>
          </p:cNvCxnSpPr>
          <p:nvPr/>
        </p:nvCxnSpPr>
        <p:spPr>
          <a:xfrm flipV="1">
            <a:off x="2057400" y="830579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971800" y="7924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5" name="Elbow Connector 96"/>
          <p:cNvCxnSpPr>
            <a:stCxn id="80" idx="4"/>
            <a:endCxn id="216" idx="2"/>
          </p:cNvCxnSpPr>
          <p:nvPr/>
        </p:nvCxnSpPr>
        <p:spPr>
          <a:xfrm rot="16200000" flipH="1">
            <a:off x="-3086100" y="4686300"/>
            <a:ext cx="8305801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1447800" y="8915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183</a:t>
            </a:r>
            <a:endParaRPr lang="en-US" sz="1250" dirty="0"/>
          </a:p>
        </p:txBody>
      </p:sp>
      <p:sp>
        <p:nvSpPr>
          <p:cNvPr id="217" name="TextBox 216"/>
          <p:cNvSpPr txBox="1"/>
          <p:nvPr/>
        </p:nvSpPr>
        <p:spPr>
          <a:xfrm>
            <a:off x="1981200" y="8839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Digit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2667000" y="8915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19" name="Straight Arrow Connector 218"/>
          <p:cNvCxnSpPr>
            <a:stCxn id="216" idx="6"/>
            <a:endCxn id="218" idx="2"/>
          </p:cNvCxnSpPr>
          <p:nvPr/>
        </p:nvCxnSpPr>
        <p:spPr>
          <a:xfrm flipV="1">
            <a:off x="2057400" y="92202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048000" y="883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Elbow Connector 96"/>
          <p:cNvCxnSpPr>
            <a:endCxn id="230" idx="2"/>
          </p:cNvCxnSpPr>
          <p:nvPr/>
        </p:nvCxnSpPr>
        <p:spPr>
          <a:xfrm rot="16200000" flipH="1">
            <a:off x="-3086100" y="5600700"/>
            <a:ext cx="8305801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1447800" y="98298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185</a:t>
            </a:r>
            <a:endParaRPr lang="en-US" sz="1250" dirty="0"/>
          </a:p>
        </p:txBody>
      </p:sp>
      <p:sp>
        <p:nvSpPr>
          <p:cNvPr id="231" name="TextBox 230"/>
          <p:cNvSpPr txBox="1"/>
          <p:nvPr/>
        </p:nvSpPr>
        <p:spPr>
          <a:xfrm>
            <a:off x="1981200" y="9753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Period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2667000" y="9829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33" name="Straight Arrow Connector 232"/>
          <p:cNvCxnSpPr>
            <a:stCxn id="230" idx="6"/>
            <a:endCxn id="232" idx="2"/>
          </p:cNvCxnSpPr>
          <p:nvPr/>
        </p:nvCxnSpPr>
        <p:spPr>
          <a:xfrm flipV="1">
            <a:off x="2057400" y="101346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048000" y="9753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14400" y="885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14400" y="97536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]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" y="-76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Symbols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14400" y="7936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05000" y="3200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3288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05000" y="4191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CapLet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400" y="4202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@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10000" y="457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165+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667000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172+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670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170+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0" y="144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168+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67000" y="4419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174+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67000" y="525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176+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667000" y="7162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180+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67000" y="617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178+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67000" y="8153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182+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43200" y="906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184+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43200" y="998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186+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381000" y="-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-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187</a:t>
            </a:r>
            <a:endParaRPr lang="en-US" sz="1250" dirty="0"/>
          </a:p>
        </p:txBody>
      </p:sp>
      <p:cxnSp>
        <p:nvCxnSpPr>
          <p:cNvPr id="96" name="Straight Arrow Connector 95"/>
          <p:cNvCxnSpPr>
            <a:stCxn id="80" idx="6"/>
            <a:endCxn id="88" idx="2"/>
          </p:cNvCxnSpPr>
          <p:nvPr/>
        </p:nvCxnSpPr>
        <p:spPr>
          <a:xfrm>
            <a:off x="990601" y="3048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48000" y="-76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733800" y="-2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08" name="Straight Arrow Connector 107"/>
          <p:cNvCxnSpPr>
            <a:stCxn id="287" idx="6"/>
            <a:endCxn id="107" idx="2"/>
          </p:cNvCxnSpPr>
          <p:nvPr/>
        </p:nvCxnSpPr>
        <p:spPr>
          <a:xfrm flipV="1">
            <a:off x="3200400" y="304799"/>
            <a:ext cx="533400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400" y="-645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14800" y="-7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590800" y="9144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190</a:t>
            </a:r>
            <a:endParaRPr lang="en-US" sz="125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601" y="762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48000" y="8382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733800" y="914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1" name="Straight Arrow Connector 130"/>
          <p:cNvCxnSpPr>
            <a:stCxn id="127" idx="6"/>
            <a:endCxn id="130" idx="2"/>
          </p:cNvCxnSpPr>
          <p:nvPr/>
        </p:nvCxnSpPr>
        <p:spPr>
          <a:xfrm flipV="1">
            <a:off x="3200400" y="12192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14800" y="8382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828800" y="8382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590800" y="19050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192</a:t>
            </a:r>
            <a:endParaRPr lang="en-US" sz="1250" dirty="0"/>
          </a:p>
        </p:txBody>
      </p:sp>
      <p:sp>
        <p:nvSpPr>
          <p:cNvPr id="171" name="TextBox 170"/>
          <p:cNvSpPr txBox="1"/>
          <p:nvPr/>
        </p:nvSpPr>
        <p:spPr>
          <a:xfrm>
            <a:off x="2133601" y="1752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48000" y="18288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733800" y="19050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76" name="Straight Arrow Connector 175"/>
          <p:cNvCxnSpPr>
            <a:stCxn id="170" idx="6"/>
            <a:endCxn id="174" idx="2"/>
          </p:cNvCxnSpPr>
          <p:nvPr/>
        </p:nvCxnSpPr>
        <p:spPr>
          <a:xfrm flipV="1">
            <a:off x="3200400" y="22098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14800" y="1828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28800" y="18288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590800" y="28194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194</a:t>
            </a:r>
            <a:endParaRPr lang="en-US" sz="1250" dirty="0"/>
          </a:p>
        </p:txBody>
      </p:sp>
      <p:sp>
        <p:nvSpPr>
          <p:cNvPr id="182" name="TextBox 181"/>
          <p:cNvSpPr txBox="1"/>
          <p:nvPr/>
        </p:nvSpPr>
        <p:spPr>
          <a:xfrm>
            <a:off x="2133601" y="2667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48000" y="27432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3733800" y="2819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02" name="Straight Arrow Connector 201"/>
          <p:cNvCxnSpPr>
            <a:stCxn id="181" idx="6"/>
            <a:endCxn id="197" idx="2"/>
          </p:cNvCxnSpPr>
          <p:nvPr/>
        </p:nvCxnSpPr>
        <p:spPr>
          <a:xfrm flipV="1">
            <a:off x="3200400" y="31242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114800" y="27432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828800" y="27432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1" name="Shape 270"/>
          <p:cNvCxnSpPr>
            <a:stCxn id="88" idx="4"/>
            <a:endCxn id="127" idx="2"/>
          </p:cNvCxnSpPr>
          <p:nvPr/>
        </p:nvCxnSpPr>
        <p:spPr>
          <a:xfrm rot="16200000" flipH="1">
            <a:off x="1866899" y="495301"/>
            <a:ext cx="609602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88" idx="4"/>
            <a:endCxn id="170" idx="2"/>
          </p:cNvCxnSpPr>
          <p:nvPr/>
        </p:nvCxnSpPr>
        <p:spPr>
          <a:xfrm rot="16200000" flipH="1">
            <a:off x="1371599" y="990601"/>
            <a:ext cx="1600202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hape 275"/>
          <p:cNvCxnSpPr>
            <a:stCxn id="88" idx="4"/>
            <a:endCxn id="181" idx="2"/>
          </p:cNvCxnSpPr>
          <p:nvPr/>
        </p:nvCxnSpPr>
        <p:spPr>
          <a:xfrm rot="16200000" flipH="1">
            <a:off x="914399" y="1447801"/>
            <a:ext cx="2514602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2590800" y="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188</a:t>
            </a:r>
            <a:endParaRPr lang="en-US" sz="1250" dirty="0"/>
          </a:p>
        </p:txBody>
      </p:sp>
      <p:cxnSp>
        <p:nvCxnSpPr>
          <p:cNvPr id="290" name="Straight Arrow Connector 289"/>
          <p:cNvCxnSpPr>
            <a:stCxn id="88" idx="6"/>
            <a:endCxn id="287" idx="2"/>
          </p:cNvCxnSpPr>
          <p:nvPr/>
        </p:nvCxnSpPr>
        <p:spPr>
          <a:xfrm>
            <a:off x="2057400" y="304800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981200" y="-761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1447800" y="3657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196</a:t>
            </a:r>
            <a:endParaRPr lang="en-US" sz="1250" dirty="0"/>
          </a:p>
        </p:txBody>
      </p:sp>
      <p:sp>
        <p:nvSpPr>
          <p:cNvPr id="294" name="TextBox 293"/>
          <p:cNvSpPr txBox="1"/>
          <p:nvPr/>
        </p:nvSpPr>
        <p:spPr>
          <a:xfrm>
            <a:off x="1905000" y="3581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2590800" y="36575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96" name="Straight Arrow Connector 295"/>
          <p:cNvCxnSpPr>
            <a:stCxn id="293" idx="6"/>
            <a:endCxn id="295" idx="2"/>
          </p:cNvCxnSpPr>
          <p:nvPr/>
        </p:nvCxnSpPr>
        <p:spPr>
          <a:xfrm flipV="1">
            <a:off x="2057400" y="3962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914400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%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9718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Shape 298"/>
          <p:cNvCxnSpPr>
            <a:stCxn id="80" idx="4"/>
            <a:endCxn id="293" idx="2"/>
          </p:cNvCxnSpPr>
          <p:nvPr/>
        </p:nvCxnSpPr>
        <p:spPr>
          <a:xfrm rot="16200000" flipH="1">
            <a:off x="-609600" y="1905000"/>
            <a:ext cx="33528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1905000" y="52577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ASCII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Oval 324"/>
          <p:cNvSpPr/>
          <p:nvPr/>
        </p:nvSpPr>
        <p:spPr>
          <a:xfrm>
            <a:off x="2590800" y="4495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198</a:t>
            </a:r>
            <a:endParaRPr lang="en-US" sz="1250" dirty="0"/>
          </a:p>
        </p:txBody>
      </p:sp>
      <p:sp>
        <p:nvSpPr>
          <p:cNvPr id="326" name="Oval 325"/>
          <p:cNvSpPr/>
          <p:nvPr/>
        </p:nvSpPr>
        <p:spPr>
          <a:xfrm>
            <a:off x="3733800" y="44958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327" name="Straight Arrow Connector 326"/>
          <p:cNvCxnSpPr>
            <a:stCxn id="325" idx="6"/>
            <a:endCxn id="326" idx="2"/>
          </p:cNvCxnSpPr>
          <p:nvPr/>
        </p:nvCxnSpPr>
        <p:spPr>
          <a:xfrm>
            <a:off x="3200400" y="48006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1148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828800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048000" y="4419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2" name="Shape 331"/>
          <p:cNvCxnSpPr>
            <a:stCxn id="293" idx="4"/>
            <a:endCxn id="325" idx="2"/>
          </p:cNvCxnSpPr>
          <p:nvPr/>
        </p:nvCxnSpPr>
        <p:spPr>
          <a:xfrm rot="16200000" flipH="1">
            <a:off x="1905000" y="4114800"/>
            <a:ext cx="5334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590800" y="5333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73" name="Straight Arrow Connector 72"/>
          <p:cNvCxnSpPr>
            <a:stCxn id="86" idx="6"/>
            <a:endCxn id="72" idx="2"/>
          </p:cNvCxnSpPr>
          <p:nvPr/>
        </p:nvCxnSpPr>
        <p:spPr>
          <a:xfrm>
            <a:off x="2057400" y="563879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28262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“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590801" y="6248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77" name="Straight Arrow Connector 76"/>
          <p:cNvCxnSpPr>
            <a:endCxn id="76" idx="2"/>
          </p:cNvCxnSpPr>
          <p:nvPr/>
        </p:nvCxnSpPr>
        <p:spPr>
          <a:xfrm>
            <a:off x="2057401" y="65531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400" y="617219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590800" y="8000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81" name="Straight Arrow Connector 80"/>
          <p:cNvCxnSpPr>
            <a:stCxn id="99" idx="6"/>
            <a:endCxn id="79" idx="2"/>
          </p:cNvCxnSpPr>
          <p:nvPr/>
        </p:nvCxnSpPr>
        <p:spPr>
          <a:xfrm>
            <a:off x="2057400" y="830579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14400" y="708659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‘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4400" y="792479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’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590800" y="71627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85" name="Straight Arrow Connector 84"/>
          <p:cNvCxnSpPr>
            <a:stCxn id="98" idx="6"/>
            <a:endCxn id="84" idx="2"/>
          </p:cNvCxnSpPr>
          <p:nvPr/>
        </p:nvCxnSpPr>
        <p:spPr>
          <a:xfrm flipV="1">
            <a:off x="2057400" y="7467597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447800" y="5333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200</a:t>
            </a:r>
            <a:endParaRPr lang="en-US" sz="1250" dirty="0"/>
          </a:p>
        </p:txBody>
      </p:sp>
      <p:sp>
        <p:nvSpPr>
          <p:cNvPr id="87" name="Oval 86"/>
          <p:cNvSpPr/>
          <p:nvPr/>
        </p:nvSpPr>
        <p:spPr>
          <a:xfrm>
            <a:off x="1447800" y="6248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202</a:t>
            </a:r>
            <a:endParaRPr lang="en-US" sz="1250" dirty="0"/>
          </a:p>
        </p:txBody>
      </p:sp>
      <p:cxnSp>
        <p:nvCxnSpPr>
          <p:cNvPr id="89" name="Elbow Connector 96"/>
          <p:cNvCxnSpPr>
            <a:stCxn id="80" idx="4"/>
            <a:endCxn id="86" idx="2"/>
          </p:cNvCxnSpPr>
          <p:nvPr/>
        </p:nvCxnSpPr>
        <p:spPr>
          <a:xfrm rot="16200000" flipH="1">
            <a:off x="-1447799" y="2743199"/>
            <a:ext cx="50291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6"/>
          <p:cNvCxnSpPr>
            <a:stCxn id="80" idx="4"/>
            <a:endCxn id="87" idx="2"/>
          </p:cNvCxnSpPr>
          <p:nvPr/>
        </p:nvCxnSpPr>
        <p:spPr>
          <a:xfrm rot="16200000" flipH="1">
            <a:off x="-1904999" y="3200399"/>
            <a:ext cx="59435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0" idx="4"/>
            <a:endCxn id="98" idx="2"/>
          </p:cNvCxnSpPr>
          <p:nvPr/>
        </p:nvCxnSpPr>
        <p:spPr>
          <a:xfrm rot="16200000" flipH="1">
            <a:off x="-2362199" y="3657599"/>
            <a:ext cx="68579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447800" y="71627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204</a:t>
            </a:r>
            <a:endParaRPr lang="en-US" sz="1250" dirty="0"/>
          </a:p>
        </p:txBody>
      </p:sp>
      <p:sp>
        <p:nvSpPr>
          <p:cNvPr id="99" name="Oval 98"/>
          <p:cNvSpPr/>
          <p:nvPr/>
        </p:nvSpPr>
        <p:spPr>
          <a:xfrm>
            <a:off x="1447800" y="8000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206</a:t>
            </a:r>
            <a:endParaRPr lang="en-US" sz="1250" dirty="0"/>
          </a:p>
        </p:txBody>
      </p:sp>
      <p:cxnSp>
        <p:nvCxnSpPr>
          <p:cNvPr id="104" name="Elbow Connector 96"/>
          <p:cNvCxnSpPr>
            <a:stCxn id="80" idx="4"/>
            <a:endCxn id="99" idx="2"/>
          </p:cNvCxnSpPr>
          <p:nvPr/>
        </p:nvCxnSpPr>
        <p:spPr>
          <a:xfrm rot="16200000" flipH="1">
            <a:off x="-2781299" y="4076699"/>
            <a:ext cx="76961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905000" y="61721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05000" y="70865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05000" y="79247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71800" y="52577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1800" y="61721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71800" y="7098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71800" y="79247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447800" y="8915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208</a:t>
            </a:r>
            <a:endParaRPr lang="en-US" sz="1250" dirty="0"/>
          </a:p>
        </p:txBody>
      </p:sp>
      <p:sp>
        <p:nvSpPr>
          <p:cNvPr id="101" name="TextBox 100"/>
          <p:cNvSpPr txBox="1"/>
          <p:nvPr/>
        </p:nvSpPr>
        <p:spPr>
          <a:xfrm>
            <a:off x="1905000" y="88391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90800" y="89153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03" name="Straight Arrow Connector 102"/>
          <p:cNvCxnSpPr>
            <a:stCxn id="100" idx="6"/>
            <a:endCxn id="102" idx="2"/>
          </p:cNvCxnSpPr>
          <p:nvPr/>
        </p:nvCxnSpPr>
        <p:spPr>
          <a:xfrm flipV="1">
            <a:off x="2057400" y="92201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14400" y="8850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71800" y="88391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447800" y="98297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210</a:t>
            </a:r>
            <a:endParaRPr lang="en-US" sz="1250" dirty="0"/>
          </a:p>
        </p:txBody>
      </p:sp>
      <p:sp>
        <p:nvSpPr>
          <p:cNvPr id="112" name="TextBox 111"/>
          <p:cNvSpPr txBox="1"/>
          <p:nvPr/>
        </p:nvSpPr>
        <p:spPr>
          <a:xfrm>
            <a:off x="1905000" y="97535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590800" y="98297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15" name="Straight Arrow Connector 114"/>
          <p:cNvCxnSpPr>
            <a:stCxn id="111" idx="6"/>
            <a:endCxn id="114" idx="2"/>
          </p:cNvCxnSpPr>
          <p:nvPr/>
        </p:nvCxnSpPr>
        <p:spPr>
          <a:xfrm flipV="1">
            <a:off x="2057400" y="101345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8200" y="97652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71800" y="97535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Shape 132"/>
          <p:cNvCxnSpPr>
            <a:stCxn id="80" idx="4"/>
            <a:endCxn id="100" idx="2"/>
          </p:cNvCxnSpPr>
          <p:nvPr/>
        </p:nvCxnSpPr>
        <p:spPr>
          <a:xfrm rot="16200000" flipH="1">
            <a:off x="-3238499" y="4533899"/>
            <a:ext cx="86105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80" idx="4"/>
            <a:endCxn id="111" idx="2"/>
          </p:cNvCxnSpPr>
          <p:nvPr/>
        </p:nvCxnSpPr>
        <p:spPr>
          <a:xfrm rot="16200000" flipH="1">
            <a:off x="-3695699" y="4991099"/>
            <a:ext cx="95249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10000" y="152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189+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810000" y="1066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191+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3810000" y="2057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193+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10000" y="2971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195+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667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197+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810000" y="4648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199+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667000" y="5486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</a:t>
            </a:r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667000" y="640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203+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667000" y="731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205+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67000" y="8153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207+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667000" y="906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209+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000" y="998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211+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228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447800" y="228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212</a:t>
            </a:r>
            <a:endParaRPr lang="en-US" sz="1250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990601" y="53340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1" y="76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52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590800" y="228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 flipV="1">
            <a:off x="2057400" y="533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164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590800" y="990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214</a:t>
            </a:r>
            <a:endParaRPr lang="en-US" sz="1250" dirty="0"/>
          </a:p>
        </p:txBody>
      </p:sp>
      <p:sp>
        <p:nvSpPr>
          <p:cNvPr id="24" name="Oval 23"/>
          <p:cNvSpPr/>
          <p:nvPr/>
        </p:nvSpPr>
        <p:spPr>
          <a:xfrm>
            <a:off x="3733800" y="990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sp>
        <p:nvSpPr>
          <p:cNvPr id="25" name="TextBox 24"/>
          <p:cNvSpPr txBox="1"/>
          <p:nvPr/>
        </p:nvSpPr>
        <p:spPr>
          <a:xfrm>
            <a:off x="2971800" y="152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926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hape 27"/>
          <p:cNvCxnSpPr>
            <a:stCxn id="5" idx="4"/>
            <a:endCxn id="23" idx="2"/>
          </p:cNvCxnSpPr>
          <p:nvPr/>
        </p:nvCxnSpPr>
        <p:spPr>
          <a:xfrm rot="16200000" flipH="1">
            <a:off x="1943100" y="647701"/>
            <a:ext cx="45720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6"/>
            <a:endCxn id="24" idx="2"/>
          </p:cNvCxnSpPr>
          <p:nvPr/>
        </p:nvCxnSpPr>
        <p:spPr>
          <a:xfrm>
            <a:off x="3200400" y="129540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914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0" y="914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47800" y="25145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218</a:t>
            </a:r>
            <a:endParaRPr lang="en-US" sz="1250" dirty="0"/>
          </a:p>
        </p:txBody>
      </p:sp>
      <p:sp>
        <p:nvSpPr>
          <p:cNvPr id="35" name="Oval 34"/>
          <p:cNvSpPr/>
          <p:nvPr/>
        </p:nvSpPr>
        <p:spPr>
          <a:xfrm>
            <a:off x="2590800" y="2514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sp>
        <p:nvSpPr>
          <p:cNvPr id="36" name="Oval 35"/>
          <p:cNvSpPr/>
          <p:nvPr/>
        </p:nvSpPr>
        <p:spPr>
          <a:xfrm>
            <a:off x="2590800" y="3276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220</a:t>
            </a:r>
            <a:endParaRPr lang="en-US" sz="1250" dirty="0"/>
          </a:p>
        </p:txBody>
      </p:sp>
      <p:sp>
        <p:nvSpPr>
          <p:cNvPr id="37" name="Oval 36"/>
          <p:cNvSpPr/>
          <p:nvPr/>
        </p:nvSpPr>
        <p:spPr>
          <a:xfrm>
            <a:off x="3733800" y="3276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39" name="Shape 38"/>
          <p:cNvCxnSpPr>
            <a:stCxn id="4" idx="4"/>
            <a:endCxn id="34" idx="2"/>
          </p:cNvCxnSpPr>
          <p:nvPr/>
        </p:nvCxnSpPr>
        <p:spPr>
          <a:xfrm rot="16200000" flipH="1">
            <a:off x="76201" y="1447800"/>
            <a:ext cx="19811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5" idx="2"/>
          </p:cNvCxnSpPr>
          <p:nvPr/>
        </p:nvCxnSpPr>
        <p:spPr>
          <a:xfrm>
            <a:off x="2057400" y="2819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4" idx="4"/>
            <a:endCxn id="36" idx="2"/>
          </p:cNvCxnSpPr>
          <p:nvPr/>
        </p:nvCxnSpPr>
        <p:spPr>
          <a:xfrm rot="16200000" flipH="1">
            <a:off x="1943099" y="2933700"/>
            <a:ext cx="457202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7" idx="2"/>
          </p:cNvCxnSpPr>
          <p:nvPr/>
        </p:nvCxnSpPr>
        <p:spPr>
          <a:xfrm>
            <a:off x="3200400" y="35814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4800" y="3200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1800" y="24383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400" y="24500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28800" y="3200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5000" y="24383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3200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47800" y="4800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224</a:t>
            </a:r>
            <a:endParaRPr lang="en-US" sz="1250" dirty="0"/>
          </a:p>
        </p:txBody>
      </p:sp>
      <p:sp>
        <p:nvSpPr>
          <p:cNvPr id="56" name="TextBox 55"/>
          <p:cNvSpPr txBox="1"/>
          <p:nvPr/>
        </p:nvSpPr>
        <p:spPr>
          <a:xfrm>
            <a:off x="990601" y="47244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4724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90800" y="4800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59" name="Straight Arrow Connector 58"/>
          <p:cNvCxnSpPr>
            <a:stCxn id="54" idx="6"/>
            <a:endCxn id="58" idx="2"/>
          </p:cNvCxnSpPr>
          <p:nvPr/>
        </p:nvCxnSpPr>
        <p:spPr>
          <a:xfrm flipV="1">
            <a:off x="2057400" y="5105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4400" y="4736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71800" y="4724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hape 62"/>
          <p:cNvCxnSpPr>
            <a:stCxn id="4" idx="4"/>
            <a:endCxn id="54" idx="2"/>
          </p:cNvCxnSpPr>
          <p:nvPr/>
        </p:nvCxnSpPr>
        <p:spPr>
          <a:xfrm rot="16200000" flipH="1">
            <a:off x="-1066800" y="2590801"/>
            <a:ext cx="4267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447800" y="6324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228</a:t>
            </a:r>
            <a:endParaRPr lang="en-US" sz="1250" dirty="0"/>
          </a:p>
        </p:txBody>
      </p:sp>
      <p:sp>
        <p:nvSpPr>
          <p:cNvPr id="66" name="TextBox 65"/>
          <p:cNvSpPr txBox="1"/>
          <p:nvPr/>
        </p:nvSpPr>
        <p:spPr>
          <a:xfrm>
            <a:off x="1905000" y="624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90800" y="6324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68" name="Straight Arrow Connector 67"/>
          <p:cNvCxnSpPr>
            <a:stCxn id="65" idx="6"/>
            <a:endCxn id="67" idx="2"/>
          </p:cNvCxnSpPr>
          <p:nvPr/>
        </p:nvCxnSpPr>
        <p:spPr>
          <a:xfrm flipV="1">
            <a:off x="2057400" y="6629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4400" y="6260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71800" y="6248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Elbow Connector 71"/>
          <p:cNvCxnSpPr>
            <a:stCxn id="4" idx="4"/>
            <a:endCxn id="65" idx="2"/>
          </p:cNvCxnSpPr>
          <p:nvPr/>
        </p:nvCxnSpPr>
        <p:spPr>
          <a:xfrm rot="16200000" flipH="1">
            <a:off x="-1828800" y="3352801"/>
            <a:ext cx="5791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90800" y="1752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216</a:t>
            </a:r>
            <a:endParaRPr lang="en-US" sz="1250" dirty="0"/>
          </a:p>
        </p:txBody>
      </p:sp>
      <p:sp>
        <p:nvSpPr>
          <p:cNvPr id="110" name="Oval 109"/>
          <p:cNvSpPr/>
          <p:nvPr/>
        </p:nvSpPr>
        <p:spPr>
          <a:xfrm>
            <a:off x="3733800" y="1752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14800" y="1688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2" name="Shape 111"/>
          <p:cNvCxnSpPr>
            <a:stCxn id="5" idx="4"/>
            <a:endCxn id="109" idx="2"/>
          </p:cNvCxnSpPr>
          <p:nvPr/>
        </p:nvCxnSpPr>
        <p:spPr>
          <a:xfrm rot="16200000" flipH="1">
            <a:off x="1562100" y="1028701"/>
            <a:ext cx="121920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6"/>
            <a:endCxn id="110" idx="2"/>
          </p:cNvCxnSpPr>
          <p:nvPr/>
        </p:nvCxnSpPr>
        <p:spPr>
          <a:xfrm>
            <a:off x="3200400" y="205740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28800" y="1676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48000" y="1676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590800" y="4038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222</a:t>
            </a:r>
            <a:endParaRPr lang="en-US" sz="1250" dirty="0"/>
          </a:p>
        </p:txBody>
      </p:sp>
      <p:sp>
        <p:nvSpPr>
          <p:cNvPr id="130" name="Oval 129"/>
          <p:cNvSpPr/>
          <p:nvPr/>
        </p:nvSpPr>
        <p:spPr>
          <a:xfrm>
            <a:off x="3733800" y="4038602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1" name="Straight Arrow Connector 130"/>
          <p:cNvCxnSpPr>
            <a:stCxn id="129" idx="6"/>
            <a:endCxn id="130" idx="2"/>
          </p:cNvCxnSpPr>
          <p:nvPr/>
        </p:nvCxnSpPr>
        <p:spPr>
          <a:xfrm>
            <a:off x="3200400" y="4343402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14800" y="40386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28800" y="40386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048000" y="403860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Shape 135"/>
          <p:cNvCxnSpPr>
            <a:stCxn id="34" idx="4"/>
            <a:endCxn id="129" idx="2"/>
          </p:cNvCxnSpPr>
          <p:nvPr/>
        </p:nvCxnSpPr>
        <p:spPr>
          <a:xfrm rot="16200000" flipH="1">
            <a:off x="1562099" y="3314700"/>
            <a:ext cx="1219203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590800" y="5562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226</a:t>
            </a:r>
            <a:endParaRPr lang="en-US" sz="1250" dirty="0"/>
          </a:p>
        </p:txBody>
      </p:sp>
      <p:sp>
        <p:nvSpPr>
          <p:cNvPr id="138" name="Oval 137"/>
          <p:cNvSpPr/>
          <p:nvPr/>
        </p:nvSpPr>
        <p:spPr>
          <a:xfrm>
            <a:off x="3733800" y="5562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9" name="Straight Arrow Connector 138"/>
          <p:cNvCxnSpPr>
            <a:stCxn id="137" idx="6"/>
            <a:endCxn id="138" idx="2"/>
          </p:cNvCxnSpPr>
          <p:nvPr/>
        </p:nvCxnSpPr>
        <p:spPr>
          <a:xfrm>
            <a:off x="3200400" y="58674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14800" y="5486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28800" y="5486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048000" y="5486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590800" y="7086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230</a:t>
            </a:r>
            <a:endParaRPr lang="en-US" sz="1250" dirty="0"/>
          </a:p>
        </p:txBody>
      </p:sp>
      <p:sp>
        <p:nvSpPr>
          <p:cNvPr id="144" name="Oval 143"/>
          <p:cNvSpPr/>
          <p:nvPr/>
        </p:nvSpPr>
        <p:spPr>
          <a:xfrm>
            <a:off x="3733800" y="7086602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45" name="Straight Arrow Connector 144"/>
          <p:cNvCxnSpPr>
            <a:stCxn id="143" idx="6"/>
            <a:endCxn id="144" idx="2"/>
          </p:cNvCxnSpPr>
          <p:nvPr/>
        </p:nvCxnSpPr>
        <p:spPr>
          <a:xfrm>
            <a:off x="3200400" y="7391402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114800" y="7086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28800" y="70866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048000" y="7086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0" name="Shape 149"/>
          <p:cNvCxnSpPr>
            <a:stCxn id="54" idx="4"/>
            <a:endCxn id="137" idx="2"/>
          </p:cNvCxnSpPr>
          <p:nvPr/>
        </p:nvCxnSpPr>
        <p:spPr>
          <a:xfrm rot="16200000" flipH="1">
            <a:off x="1943100" y="5219701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65" idx="4"/>
            <a:endCxn id="143" idx="2"/>
          </p:cNvCxnSpPr>
          <p:nvPr/>
        </p:nvCxnSpPr>
        <p:spPr>
          <a:xfrm rot="16200000" flipH="1">
            <a:off x="1943100" y="6743701"/>
            <a:ext cx="45720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447800" y="7848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232</a:t>
            </a:r>
            <a:endParaRPr lang="en-US" sz="1250" dirty="0"/>
          </a:p>
        </p:txBody>
      </p:sp>
      <p:sp>
        <p:nvSpPr>
          <p:cNvPr id="76" name="TextBox 75"/>
          <p:cNvSpPr txBox="1"/>
          <p:nvPr/>
        </p:nvSpPr>
        <p:spPr>
          <a:xfrm>
            <a:off x="1905000" y="7772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Delim6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590800" y="7848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78" name="Straight Arrow Connector 77"/>
          <p:cNvCxnSpPr>
            <a:stCxn id="75" idx="6"/>
            <a:endCxn id="77" idx="2"/>
          </p:cNvCxnSpPr>
          <p:nvPr/>
        </p:nvCxnSpPr>
        <p:spPr>
          <a:xfrm flipV="1">
            <a:off x="2057400" y="8153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4400" y="769620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7772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hape 80"/>
          <p:cNvCxnSpPr>
            <a:stCxn id="4" idx="4"/>
            <a:endCxn id="75" idx="2"/>
          </p:cNvCxnSpPr>
          <p:nvPr/>
        </p:nvCxnSpPr>
        <p:spPr>
          <a:xfrm rot="16200000" flipH="1">
            <a:off x="-2590800" y="4114801"/>
            <a:ext cx="7315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447800" y="86867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234</a:t>
            </a:r>
            <a:endParaRPr lang="en-US" sz="1250" dirty="0"/>
          </a:p>
        </p:txBody>
      </p:sp>
      <p:sp>
        <p:nvSpPr>
          <p:cNvPr id="94" name="TextBox 93"/>
          <p:cNvSpPr txBox="1"/>
          <p:nvPr/>
        </p:nvSpPr>
        <p:spPr>
          <a:xfrm>
            <a:off x="1905000" y="86105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Delim9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590800" y="86867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96" name="Straight Arrow Connector 95"/>
          <p:cNvCxnSpPr>
            <a:stCxn id="93" idx="6"/>
            <a:endCxn id="95" idx="2"/>
          </p:cNvCxnSpPr>
          <p:nvPr/>
        </p:nvCxnSpPr>
        <p:spPr>
          <a:xfrm flipV="1">
            <a:off x="2057400" y="89915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14400" y="853439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71800" y="86105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447800" y="95249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236</a:t>
            </a:r>
            <a:endParaRPr lang="en-US" sz="1250" dirty="0"/>
          </a:p>
        </p:txBody>
      </p:sp>
      <p:sp>
        <p:nvSpPr>
          <p:cNvPr id="100" name="TextBox 99"/>
          <p:cNvSpPr txBox="1"/>
          <p:nvPr/>
        </p:nvSpPr>
        <p:spPr>
          <a:xfrm>
            <a:off x="1905000" y="9448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NewLine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590800" y="9524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02" name="Straight Arrow Connector 101"/>
          <p:cNvCxnSpPr>
            <a:stCxn id="99" idx="6"/>
            <a:endCxn id="101" idx="2"/>
          </p:cNvCxnSpPr>
          <p:nvPr/>
        </p:nvCxnSpPr>
        <p:spPr>
          <a:xfrm flipV="1">
            <a:off x="2057400" y="98297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14400" y="9372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71800" y="944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hape 105"/>
          <p:cNvCxnSpPr>
            <a:stCxn id="4" idx="4"/>
            <a:endCxn id="93" idx="2"/>
          </p:cNvCxnSpPr>
          <p:nvPr/>
        </p:nvCxnSpPr>
        <p:spPr>
          <a:xfrm rot="16200000" flipH="1">
            <a:off x="-3009898" y="4533899"/>
            <a:ext cx="8153397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" idx="4"/>
            <a:endCxn id="99" idx="2"/>
          </p:cNvCxnSpPr>
          <p:nvPr/>
        </p:nvCxnSpPr>
        <p:spPr>
          <a:xfrm rot="16200000" flipH="1">
            <a:off x="-3428999" y="4953000"/>
            <a:ext cx="89915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67000" y="38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213+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0000" y="1143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215+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10000" y="1905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217+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667000" y="2667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219+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10000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221+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100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223+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67000" y="4953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225+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10000" y="5715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227+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67000" y="6477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229+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810000" y="723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231+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67000" y="800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233+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667000" y="8839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235+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667000" y="9677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237+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231</Words>
  <Application>Microsoft Office PowerPoint</Application>
  <PresentationFormat>Custom</PresentationFormat>
  <Paragraphs>194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PERSONAL</cp:lastModifiedBy>
  <cp:revision>105</cp:revision>
  <dcterms:created xsi:type="dcterms:W3CDTF">2016-06-17T15:43:19Z</dcterms:created>
  <dcterms:modified xsi:type="dcterms:W3CDTF">2016-07-31T17:30:03Z</dcterms:modified>
</cp:coreProperties>
</file>