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EB08F4-EC06-44E0-AF30-43F62ADB9C83}" type="slidenum">
              <a:rPr b="0" lang="en-P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B36F71-510F-41CC-A10D-AA1069524311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3EDC0F-1A06-472E-B1DA-AE6FA5DE812C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P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E66287-192E-4E44-9F5E-C9514B7B8978}" type="slidenum">
              <a:rPr b="0" lang="en-P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PH" sz="1200" spc="-1" strike="noStrike">
                <a:solidFill>
                  <a:srgbClr val="b0790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10/7/16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CF20E4-734B-40CB-A3C0-09243B1120E3}" type="slidenum">
              <a:rPr b="0" lang="en-PH" sz="1200" spc="-1" strike="noStrike">
                <a:solidFill>
                  <a:srgbClr val="b0790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buClr>
                <a:srgbClr val="2a1a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buClr>
                <a:srgbClr val="2a1a00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buClr>
                <a:srgbClr val="2a1a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PH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10/7/16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A73557-2417-4FA5-8ADE-70142A4C15BD}" type="slidenum">
              <a:rPr b="0" lang="en-PH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816000" y="5544000"/>
            <a:ext cx="4680000" cy="151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Presented by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Edilberto D. Salvador Jr.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Vince Kyle D. Timbol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0000" y="12427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PH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An Enhancement of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algn="ctr"/>
            <a:r>
              <a:rPr b="0" lang="en-PH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Eigenface Algorithm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algn="ctr"/>
            <a:r>
              <a:rPr b="0" lang="en-PH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Applied in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algn="ctr"/>
            <a:r>
              <a:rPr b="0" lang="en-PH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Missing People Tracer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4000" y="77616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Noto Sans CJK SC Regular"/>
              </a:rPr>
              <a:t>EIGENFACE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62080" y="958320"/>
            <a:ext cx="10357920" cy="53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200000"/>
              </a:lnSpc>
            </a:pP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Within last several years, there are several face recognition algorithms written by researchers. One of which is the </a:t>
            </a:r>
            <a:r>
              <a:rPr b="0" i="1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Eigenface</a:t>
            </a: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 algorithm. </a:t>
            </a: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The main idea of </a:t>
            </a:r>
            <a:r>
              <a:rPr b="0" i="1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Eigenface</a:t>
            </a: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 is to get the features in mathematical sense as an alternative to physical face feature by using mathematical transform for recognition.</a:t>
            </a:r>
            <a:endParaRPr b="0" lang="en-PH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4000" y="77616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Noto Sans CJK SC Regular"/>
              </a:rPr>
              <a:t>EIGENFACE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62080" y="958320"/>
            <a:ext cx="10357920" cy="53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200000"/>
              </a:lnSpc>
            </a:pP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There are two phases for face recognition using </a:t>
            </a:r>
            <a:r>
              <a:rPr b="0" i="1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Eigenface</a:t>
            </a: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. The first phase is the training phase and the second one is the recognition phase.</a:t>
            </a:r>
            <a:endParaRPr b="0" lang="en-PH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4000" y="77616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Noto Sans CJK SC Regular"/>
              </a:rPr>
              <a:t>EIGENFACE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62080" y="958320"/>
            <a:ext cx="10357920" cy="53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>
              <a:lnSpc>
                <a:spcPct val="200000"/>
              </a:lnSpc>
            </a:pP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There are two phases for face recognition using </a:t>
            </a:r>
            <a:r>
              <a:rPr b="0" i="1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Eigenface</a:t>
            </a:r>
            <a:r>
              <a:rPr b="0" lang="en-P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. The first phase is the training phase and the second one is the recognition phase.</a:t>
            </a:r>
            <a:endParaRPr b="0" lang="en-PH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en-PH</dc:language>
  <cp:lastModifiedBy/>
  <dcterms:modified xsi:type="dcterms:W3CDTF">2016-10-07T10:56:03Z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</vt:i4>
  </property>
</Properties>
</file>