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4660"/>
  </p:normalViewPr>
  <p:slideViewPr>
    <p:cSldViewPr snapToGrid="0">
      <p:cViewPr>
        <p:scale>
          <a:sx n="200" d="100"/>
          <a:sy n="200" d="100"/>
        </p:scale>
        <p:origin x="-18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EB53-97DE-7B9D-ABC9-078C83DD1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205D9-092D-6E45-FF81-00262B610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59762-8731-0EF5-75F7-2A5C2A4E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E7B1-C58D-4162-9BCF-C9FCA4F8FFC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6B0DB-4B8F-61A3-26B7-78871A09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A625-0182-D2F5-3A9B-F48396EB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6427-6F14-4FAE-915E-CFE7822D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7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D4F4-EFD9-5A70-B398-149D6556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B5895-D34A-C7EC-0CBB-0862CC261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58649-8A71-7DBA-E488-B51A9DFB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E7B1-C58D-4162-9BCF-C9FCA4F8FFC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58BB6-8AA7-BD5B-956C-7687E832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BDFB9-5923-02F9-68AF-A4DCC76C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6427-6F14-4FAE-915E-CFE7822D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273A5-11F3-0F03-07FC-41D5101C1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84B07-059D-ED90-E36B-6870AFFED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04A5-4266-9F5B-AF4B-09BAE3E3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E7B1-C58D-4162-9BCF-C9FCA4F8FFC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C7DCB-996C-EB1A-3A1E-6FDDA4CF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4CC6B-A9A0-3726-8EB1-DE4E0A7E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6427-6F14-4FAE-915E-CFE7822D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0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0413-7C3A-6C2A-EE7C-292B57BC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6E8E-B1C6-D2D0-33F2-D0D9971B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DC3F7-2784-0DF9-AD7A-79568F63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E7B1-C58D-4162-9BCF-C9FCA4F8FFC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E1331-974B-984F-E833-421339E7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C22FC-A5CC-6F7B-9B02-9F232F1A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6427-6F14-4FAE-915E-CFE7822D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9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DF87-9B53-268C-6B91-2E145427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39100-721A-0D48-2283-529CFFBB6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931BF-9AA9-7F1B-6672-C53B470F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E7B1-C58D-4162-9BCF-C9FCA4F8FFC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588F-D0FD-5D3D-356E-1B31A132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B932D-7DF2-D869-0B38-FF4163A8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6427-6F14-4FAE-915E-CFE7822D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4D57-A175-0DB0-A0D3-04D66B8B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B728B-2664-EF13-9EF4-6CA0D4D4E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BF21C-62AA-C851-716E-49ABB9979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D190A-2594-C213-986F-27D5CA41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E7B1-C58D-4162-9BCF-C9FCA4F8FFC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542B8-3FDA-7027-CBE1-1E71243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D9F1F-1749-E4E9-01E8-058BE1F3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6427-6F14-4FAE-915E-CFE7822D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B140-2A41-D184-F476-6D9F7FC1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A8B75-645F-D389-3323-B8119990D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AA8F4-7981-C10D-6528-808D9B940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6DBB3-8B6D-CC5C-447A-5C9293F3C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AA060-4C22-CD59-0A49-1776C1329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D1C32-F3CA-457C-1E87-6F4AAA7E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E7B1-C58D-4162-9BCF-C9FCA4F8FFC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7DED1-DD1D-7D77-F5CA-0E3249FD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0E136-F74F-3A17-ECA6-364CFF09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6427-6F14-4FAE-915E-CFE7822D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8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5440-3C83-D3EB-EEF1-D868A4CD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8CCE4-945E-3F68-4695-B613E397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E7B1-C58D-4162-9BCF-C9FCA4F8FFC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0CAD7-6E8E-8084-2520-CE6024CB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DE9FE-DA84-2474-D60F-8AFD1F5C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6427-6F14-4FAE-915E-CFE7822D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7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356C6-7C03-BB19-E511-987F88B4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E7B1-C58D-4162-9BCF-C9FCA4F8FFC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C5028-AED9-A956-EAA9-44C1B0E9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9984B-F949-0FD0-0E72-3B0529C3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6427-6F14-4FAE-915E-CFE7822D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9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D8BE-3A88-5135-9E5F-66DCE0EE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9BF4C-61EF-2369-5CCF-0C47A663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CC18D-43E7-1E45-360A-AE21CDBF8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D3293-6FB6-313D-6020-C7D63460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E7B1-C58D-4162-9BCF-C9FCA4F8FFC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FDFDD-F8E8-D0E1-4936-3F9D43A0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0D447-F48C-8D5E-3A02-22C6530D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6427-6F14-4FAE-915E-CFE7822D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D3BF-2301-A350-6EEC-1696E9BF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DF060-A9E3-0438-ED37-674D26B1B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02B47-040D-5410-BAE1-1D51437BE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F7EE3-3899-A9FF-4BC3-7E4C3E63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E7B1-C58D-4162-9BCF-C9FCA4F8FFC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4F560-35AA-AED9-99AD-05401254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F3596-DDF0-1C21-95FB-360A2B97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6427-6F14-4FAE-915E-CFE7822D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30393-95B3-BC61-F448-AAACF2E2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9F25D-9895-F5CD-CEC9-DDB834F3B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51C9F-0B86-3C49-AE8C-2FBDB8E31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6CE7B1-C58D-4162-9BCF-C9FCA4F8FFC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4D893-7129-43B1-335A-17727FE62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38D90-C94E-80AF-EB9C-1843ED889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1F6427-6F14-4FAE-915E-CFE7822D1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9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8F76C-E4C0-A6D7-D4DC-50B730472348}"/>
              </a:ext>
            </a:extLst>
          </p:cNvPr>
          <p:cNvSpPr/>
          <p:nvPr/>
        </p:nvSpPr>
        <p:spPr>
          <a:xfrm>
            <a:off x="3112933" y="411625"/>
            <a:ext cx="954877" cy="67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&lt;&lt;Actor&gt;&gt;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D1F924-9424-CF84-07AF-1FFB9F86B8FB}"/>
              </a:ext>
            </a:extLst>
          </p:cNvPr>
          <p:cNvSpPr/>
          <p:nvPr/>
        </p:nvSpPr>
        <p:spPr>
          <a:xfrm>
            <a:off x="3112933" y="1675275"/>
            <a:ext cx="954877" cy="67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Player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C6071D-83AF-25F8-2C87-4D1793F3D361}"/>
              </a:ext>
            </a:extLst>
          </p:cNvPr>
          <p:cNvCxnSpPr/>
          <p:nvPr/>
        </p:nvCxnSpPr>
        <p:spPr>
          <a:xfrm>
            <a:off x="3413125" y="1082675"/>
            <a:ext cx="0" cy="592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7F7149-37CF-76FC-9417-1E7FA2B83B86}"/>
              </a:ext>
            </a:extLst>
          </p:cNvPr>
          <p:cNvCxnSpPr/>
          <p:nvPr/>
        </p:nvCxnSpPr>
        <p:spPr>
          <a:xfrm>
            <a:off x="3413125" y="2346325"/>
            <a:ext cx="0" cy="592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67F646-062F-3EF4-4D89-415F9DACF146}"/>
              </a:ext>
            </a:extLst>
          </p:cNvPr>
          <p:cNvCxnSpPr>
            <a:cxnSpLocks/>
          </p:cNvCxnSpPr>
          <p:nvPr/>
        </p:nvCxnSpPr>
        <p:spPr>
          <a:xfrm flipV="1">
            <a:off x="3762375" y="2346325"/>
            <a:ext cx="0" cy="592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2DA55D-3054-84C8-A293-750214B494C9}"/>
              </a:ext>
            </a:extLst>
          </p:cNvPr>
          <p:cNvSpPr txBox="1"/>
          <p:nvPr/>
        </p:nvSpPr>
        <p:spPr>
          <a:xfrm>
            <a:off x="1732811" y="411624"/>
            <a:ext cx="1368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파일 재생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일시정지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볼륨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조정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2EFB7F-2476-BCBF-C72C-159D14F80746}"/>
              </a:ext>
            </a:extLst>
          </p:cNvPr>
          <p:cNvSpPr/>
          <p:nvPr/>
        </p:nvSpPr>
        <p:spPr>
          <a:xfrm>
            <a:off x="3112932" y="2938925"/>
            <a:ext cx="954877" cy="67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Storage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81A3FC-25CA-B239-38C6-E48748388912}"/>
              </a:ext>
            </a:extLst>
          </p:cNvPr>
          <p:cNvSpPr txBox="1"/>
          <p:nvPr/>
        </p:nvSpPr>
        <p:spPr>
          <a:xfrm rot="16200000">
            <a:off x="3001094" y="1240476"/>
            <a:ext cx="59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 지시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6035BF-E943-B770-DC4A-E6EC0B996407}"/>
              </a:ext>
            </a:extLst>
          </p:cNvPr>
          <p:cNvSpPr txBox="1"/>
          <p:nvPr/>
        </p:nvSpPr>
        <p:spPr>
          <a:xfrm>
            <a:off x="1732811" y="1675275"/>
            <a:ext cx="136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오디오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비디오 디코딩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재생목록 관리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자막 싱크 조정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482635-7914-D0D6-C29A-F137748346E8}"/>
              </a:ext>
            </a:extLst>
          </p:cNvPr>
          <p:cNvSpPr txBox="1"/>
          <p:nvPr/>
        </p:nvSpPr>
        <p:spPr>
          <a:xfrm rot="16200000">
            <a:off x="2980921" y="2504126"/>
            <a:ext cx="59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Read </a:t>
            </a:r>
          </a:p>
          <a:p>
            <a:pPr algn="ctr"/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Write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33AC90-8A32-0A6C-9AD6-EF5C95866EF7}"/>
              </a:ext>
            </a:extLst>
          </p:cNvPr>
          <p:cNvCxnSpPr>
            <a:cxnSpLocks/>
          </p:cNvCxnSpPr>
          <p:nvPr/>
        </p:nvCxnSpPr>
        <p:spPr>
          <a:xfrm flipV="1">
            <a:off x="3762375" y="1082675"/>
            <a:ext cx="0" cy="592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9750E2-CD2E-5739-8F72-F7083365CEF2}"/>
              </a:ext>
            </a:extLst>
          </p:cNvPr>
          <p:cNvSpPr txBox="1"/>
          <p:nvPr/>
        </p:nvSpPr>
        <p:spPr>
          <a:xfrm rot="5400000" flipH="1">
            <a:off x="3650741" y="1194309"/>
            <a:ext cx="5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655AF4-A344-81FD-829D-6C6FB884B9D3}"/>
              </a:ext>
            </a:extLst>
          </p:cNvPr>
          <p:cNvSpPr txBox="1"/>
          <p:nvPr/>
        </p:nvSpPr>
        <p:spPr>
          <a:xfrm rot="5400000" flipH="1">
            <a:off x="3618793" y="2550291"/>
            <a:ext cx="59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반환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28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PINEAPPLE</dc:creator>
  <cp:lastModifiedBy>PINEAPPLE</cp:lastModifiedBy>
  <cp:revision>1</cp:revision>
  <dcterms:created xsi:type="dcterms:W3CDTF">2025-03-22T11:44:56Z</dcterms:created>
  <dcterms:modified xsi:type="dcterms:W3CDTF">2025-03-22T11:45:16Z</dcterms:modified>
</cp:coreProperties>
</file>