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9CE1-0A90-5440-BB8C-99CE5004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40B34-127E-064B-BA04-4A45A77B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0AB1-F59D-EE49-8508-DE0A99F2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6526-6CE3-7A40-A27E-70C0D13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6C30-C67C-4C4A-B07F-DA9922C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4A45-A47E-D345-ABE0-D2E6755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9CD4E-1214-5D40-B667-EFE0565D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D77-5C99-7B4A-B498-1D21D86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98F3-D990-F844-BCFC-A57D47EB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8EA5-5DEF-BE45-8383-3534035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C6A10-46F4-024A-888D-3144CC2B2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2FCEE-D5FC-C84B-A8B8-D64E165E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44FF-4E2A-274E-A4FB-96B1C48B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A4F3-FDA3-E144-9DBF-18A2C6A9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72D2-DBB4-BC4D-B856-A269FC75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5535-2C01-2247-B091-9BB3E9F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779-635B-D84B-8FAC-FA989FE6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5620-6724-9548-B39A-10669F84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EA12-3554-BB41-9E1C-0766164F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34A8-E055-BD48-82F9-3DF0D38A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0F2-AC4B-CB49-906D-0A768977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74C6-3D45-5E43-8B49-C607F288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9061-C12C-5B40-9419-41E08F16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7FDC-5450-AF4D-9740-F92286C7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37B6-FE57-BB40-A044-0C808D2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CE1-FF7F-F44A-BB9D-9928BF37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3F4F-C317-1644-8C06-FADE1CAD9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CD616-D1CC-D34B-B019-15BC1029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26647-F51C-0A49-A5F6-7E55720F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E048-DFEA-1340-B654-9E90947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6CDA-41BD-334F-AED1-A7A1C146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000F-01A3-5E48-9877-90757227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409F-FFA5-AD4E-9DB5-B6F809BD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D779C-E9A1-1E4B-92D9-D58C12DF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A88A0-C8C1-1344-A293-00AC9BD6C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EFDDE-CEE4-9345-985C-BD4C3E2C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4EB5F-0B11-0645-AA4B-C96A77C9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91CF7-C4AC-C747-A396-673B4417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7EE52-5590-F749-A211-AA9C6DC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9BB0-029F-104F-A616-C71EDE6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B3A2E-A34E-D649-B297-F1480999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F377B-CF82-EA40-B283-056AB95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DD077-C55C-884A-B883-46B7C451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7CD0F-44E8-E447-9650-AE51D3D5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6AE5C-3269-5B41-A300-EFBECABD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CFAC-8E7E-3549-850A-750F0486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7EE-245E-AA45-A1B7-1C3F8894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1F12-54AF-3A49-9B17-832150B1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EE16-6D84-9D4E-8CB9-CC11AAC9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0ABB-9EDE-5C4F-A2B6-31F6BF90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B2F0-6A06-D44D-98A6-63D81406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F892E-4298-2F4F-81BE-99859474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20D-FFEE-5247-BE3F-77BEB3FD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3466-4FEE-B546-9323-D2E71F7E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8AEA-31FC-F94C-B3C5-3745F7DA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FED7F-5A6E-D54F-844A-8A04903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12499-A750-B941-A040-B29F152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C76C-D0FE-9B45-8E4F-6B5958EF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644E2-8A64-DD4B-B9F3-BFCF5C66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5874-01B8-B748-886E-B9468FB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8BDB-05C9-8F4C-9322-B23AE01C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0D01-47E4-324E-AAC7-AD0A02B3FF06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4B29-6B03-A744-96D4-1F3270D81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180F-5A57-4245-9FF3-3D4D7160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D8BF-C619-D84A-8D35-599A4CB0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0687-817D-204C-B54B-104928D6F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C329D-D91E-5C41-AEBD-4F37F7ECC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Phi</dc:creator>
  <cp:lastModifiedBy>Le, Phi</cp:lastModifiedBy>
  <cp:revision>1</cp:revision>
  <dcterms:created xsi:type="dcterms:W3CDTF">2018-09-06T17:10:36Z</dcterms:created>
  <dcterms:modified xsi:type="dcterms:W3CDTF">2018-09-06T17:10:51Z</dcterms:modified>
</cp:coreProperties>
</file>