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1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jpe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712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189030" y="1393144"/>
            <a:ext cx="6644887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WELCOME TO MWANGAZA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1289868" y="2100242"/>
            <a:ext cx="6644887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i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Lighting the path to a better life, one skill at a time.</a:t>
            </a:r>
            <a:endParaRPr lang="en-US" sz="20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D455A-010E-A9A8-4F70-FE7E082A0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243" y="0"/>
            <a:ext cx="1982249" cy="16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13D68C-BBF6-AC97-869F-48A5540ED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51" y="2461730"/>
            <a:ext cx="2186774" cy="246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Social Impact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7611"/>
            <a:ext cx="342900" cy="3429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66" y="1535906"/>
            <a:ext cx="150019" cy="1714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64356" y="1457325"/>
            <a:ext cx="443626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SDG 4: Quality Education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564356" y="1685925"/>
            <a:ext cx="443626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Providing accessible education to adults who missed formal schooling, promoting lifelong learning opportunities.</a:t>
            </a:r>
            <a:endParaRPr lang="en-US" sz="942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307431"/>
            <a:ext cx="171450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64356" y="2228850"/>
            <a:ext cx="443626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SDG 8: Decent Work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564356" y="2457450"/>
            <a:ext cx="443626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Creating economic opportunities by enhancing employability and job skills for domestic workers.</a:t>
            </a:r>
            <a:endParaRPr lang="en-US" sz="942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078956"/>
            <a:ext cx="214313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07219" y="3000375"/>
            <a:ext cx="439340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SDG 10: Reduced Inequalities</a:t>
            </a:r>
            <a:endParaRPr lang="en-US" sz="1350" dirty="0"/>
          </a:p>
        </p:txBody>
      </p:sp>
      <p:sp>
        <p:nvSpPr>
          <p:cNvPr id="13" name="Text 6"/>
          <p:cNvSpPr/>
          <p:nvPr/>
        </p:nvSpPr>
        <p:spPr>
          <a:xfrm>
            <a:off x="607219" y="3228975"/>
            <a:ext cx="439340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Reducing educational inequalities by removing geographical and financial barriers to learning.</a:t>
            </a:r>
            <a:endParaRPr lang="en-US" sz="942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850481"/>
            <a:ext cx="214313" cy="17145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07219" y="3771900"/>
            <a:ext cx="439340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SDG 17: Partnerships</a:t>
            </a:r>
            <a:endParaRPr lang="en-US" sz="1350" dirty="0"/>
          </a:p>
        </p:txBody>
      </p:sp>
      <p:sp>
        <p:nvSpPr>
          <p:cNvPr id="16" name="Text 8"/>
          <p:cNvSpPr/>
          <p:nvPr/>
        </p:nvSpPr>
        <p:spPr>
          <a:xfrm>
            <a:off x="607219" y="4000500"/>
            <a:ext cx="439340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Collaborating with local organizations and employers to create sustainable educational ecosystems.</a:t>
            </a:r>
            <a:endParaRPr lang="en-US" sz="942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250" y="1243013"/>
            <a:ext cx="3429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Ask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7611"/>
            <a:ext cx="385763" cy="342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5750" y="1459111"/>
            <a:ext cx="10578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 are seeking 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1343611" y="1475974"/>
            <a:ext cx="761427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 dirty="0" err="1">
                <a:solidFill>
                  <a:srgbClr val="8B451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Ksh</a:t>
            </a:r>
            <a:r>
              <a:rPr lang="en-US" sz="1046" b="1" dirty="0">
                <a:solidFill>
                  <a:srgbClr val="8B451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500,000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956411" y="1459111"/>
            <a:ext cx="29885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 funding to scale our educational platform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285750" y="1659136"/>
            <a:ext cx="442856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expand our reach across Africa. The funds will be allocated to:</a:t>
            </a:r>
            <a:endParaRPr lang="en-US" sz="1046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093119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07206" y="2028825"/>
            <a:ext cx="449341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Marketing &amp; User Acquisition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507206" y="2257425"/>
            <a:ext cx="44934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Targeted campaigns to reach domestic workers, security personnel, and employers</a:t>
            </a:r>
            <a:endParaRPr lang="en-US" sz="942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864644"/>
            <a:ext cx="142875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35781" y="2800350"/>
            <a:ext cx="394148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Platform Development</a:t>
            </a:r>
            <a:endParaRPr lang="en-US" sz="1350" dirty="0"/>
          </a:p>
        </p:txBody>
      </p:sp>
      <p:sp>
        <p:nvSpPr>
          <p:cNvPr id="14" name="Text 8"/>
          <p:cNvSpPr/>
          <p:nvPr/>
        </p:nvSpPr>
        <p:spPr>
          <a:xfrm>
            <a:off x="535781" y="3028950"/>
            <a:ext cx="394148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Enhancing features and expanding content in multiple languages</a:t>
            </a:r>
            <a:endParaRPr lang="en-US" sz="942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3436144"/>
            <a:ext cx="142875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35781" y="3371850"/>
            <a:ext cx="331411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Community Building</a:t>
            </a:r>
            <a:endParaRPr lang="en-US" sz="1350" dirty="0"/>
          </a:p>
        </p:txBody>
      </p:sp>
      <p:sp>
        <p:nvSpPr>
          <p:cNvPr id="17" name="Text 10"/>
          <p:cNvSpPr/>
          <p:nvPr/>
        </p:nvSpPr>
        <p:spPr>
          <a:xfrm>
            <a:off x="535781" y="3600450"/>
            <a:ext cx="331411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Creating support networks and engagement programs</a:t>
            </a:r>
            <a:endParaRPr lang="en-US" sz="942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4007644"/>
            <a:ext cx="100013" cy="11430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92919" y="3943350"/>
            <a:ext cx="412534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Operations &amp; Team</a:t>
            </a:r>
            <a:endParaRPr lang="en-US" sz="1350" dirty="0"/>
          </a:p>
        </p:txBody>
      </p:sp>
      <p:sp>
        <p:nvSpPr>
          <p:cNvPr id="20" name="Text 12"/>
          <p:cNvSpPr/>
          <p:nvPr/>
        </p:nvSpPr>
        <p:spPr>
          <a:xfrm>
            <a:off x="492919" y="4171950"/>
            <a:ext cx="412534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Growing our team of developers, content creators, and support staff</a:t>
            </a:r>
            <a:endParaRPr lang="en-US" sz="942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250" y="1228725"/>
            <a:ext cx="3429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38" y="285750"/>
            <a:ext cx="1071563" cy="107156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154189" y="1150144"/>
            <a:ext cx="2835622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40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Thank You!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3050577" y="1893094"/>
            <a:ext cx="30428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Join the Mwangaza Movement</a:t>
            </a:r>
            <a:endParaRPr lang="en-US" sz="1688" dirty="0"/>
          </a:p>
        </p:txBody>
      </p:sp>
      <p:sp>
        <p:nvSpPr>
          <p:cNvPr id="6" name="Text 2"/>
          <p:cNvSpPr/>
          <p:nvPr/>
        </p:nvSpPr>
        <p:spPr>
          <a:xfrm>
            <a:off x="285750" y="2321719"/>
            <a:ext cx="85725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Empower your staff. Empower yourself. With Mwangaza, education is no longer a privilege—it's a right at your fingertips.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065" y="3336131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41953" y="3321844"/>
            <a:ext cx="14457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info@mwangaza.com</a:t>
            </a:r>
            <a:endParaRPr lang="en-US" sz="1046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475" y="3336131"/>
            <a:ext cx="171450" cy="1714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116363" y="3321844"/>
            <a:ext cx="11738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+254 700 123 456</a:t>
            </a:r>
            <a:endParaRPr lang="en-US" sz="1046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5976" y="3336131"/>
            <a:ext cx="171450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818863" y="3321844"/>
            <a:ext cx="142604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www.mwangaza.com</a:t>
            </a:r>
            <a:endParaRPr lang="en-US" sz="1046" dirty="0"/>
          </a:p>
        </p:txBody>
      </p:sp>
      <p:sp>
        <p:nvSpPr>
          <p:cNvPr id="13" name="Text 6"/>
          <p:cNvSpPr/>
          <p:nvPr/>
        </p:nvSpPr>
        <p:spPr>
          <a:xfrm>
            <a:off x="2123508" y="3764756"/>
            <a:ext cx="489695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i="1" dirty="0">
                <a:solidFill>
                  <a:srgbClr val="8B451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Mwangaza – Lighting the path to a better life, one skill at a time.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 Statement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7611"/>
            <a:ext cx="342900" cy="3429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521619"/>
            <a:ext cx="114300" cy="1143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07206" y="1457325"/>
            <a:ext cx="44934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Many adults in Africa missed formal education and struggle with basic communication and life skills.</a:t>
            </a:r>
            <a:endParaRPr lang="en-US" sz="1046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064544"/>
            <a:ext cx="114300" cy="11430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07206" y="2000250"/>
            <a:ext cx="44934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House helps, security guards, and domestic workers lack access to educational resources tailored to their needs.</a:t>
            </a:r>
            <a:endParaRPr lang="en-US" sz="1046" dirty="0"/>
          </a:p>
        </p:txBody>
      </p:sp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607469"/>
            <a:ext cx="114300" cy="114300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507206" y="2543175"/>
            <a:ext cx="44934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Existing educational platforms don't address practical skills like cooking, home management, and first aid.</a:t>
            </a:r>
            <a:endParaRPr lang="en-US" sz="1046" dirty="0"/>
          </a:p>
        </p:txBody>
      </p:sp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150394"/>
            <a:ext cx="114300" cy="114300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507206" y="3086100"/>
            <a:ext cx="44934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Psychological support and trauma healing resources are rarely accessible to underserved populations.</a:t>
            </a:r>
            <a:endParaRPr lang="en-US" sz="104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CE2B76-661E-F496-C5D8-25EE84B83A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237" y="842122"/>
            <a:ext cx="3486150" cy="3276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7611"/>
            <a:ext cx="257175" cy="3429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521619"/>
            <a:ext cx="114300" cy="1143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07206" y="1457325"/>
            <a:ext cx="44934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Mwangaza is a groundbreaking mobile application designed to empower adults who missed out on basic education.</a:t>
            </a:r>
            <a:endParaRPr lang="en-US" sz="1046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064544"/>
            <a:ext cx="114300" cy="11430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07206" y="2000250"/>
            <a:ext cx="44934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Provides essential life, communication, and emotional wellness skills through an accessible mobile platform.</a:t>
            </a:r>
            <a:endParaRPr lang="en-US" sz="1046" dirty="0"/>
          </a:p>
        </p:txBody>
      </p:sp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607469"/>
            <a:ext cx="114300" cy="114300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507206" y="2543175"/>
            <a:ext cx="44934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Transforms learning into a simple, practical, and enjoyable experience with audio and visual tools.</a:t>
            </a:r>
            <a:endParaRPr lang="en-US" sz="1046" dirty="0"/>
          </a:p>
        </p:txBody>
      </p:sp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150394"/>
            <a:ext cx="114300" cy="114300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507206" y="3086100"/>
            <a:ext cx="44934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Bridges the gap between potential and opportunity for underserved populations.</a:t>
            </a:r>
            <a:endParaRPr lang="en-US" sz="1046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48F696D-C62D-4BF5-F671-B0879331A2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8583" y="852534"/>
            <a:ext cx="4081327" cy="392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Mwangaza Offers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7611"/>
            <a:ext cx="257175" cy="3429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535906"/>
            <a:ext cx="214313" cy="1714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7219" y="1457325"/>
            <a:ext cx="439340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Language Learning</a:t>
            </a:r>
            <a:endParaRPr lang="en-US" sz="1350" dirty="0"/>
          </a:p>
        </p:txBody>
      </p:sp>
      <p:sp>
        <p:nvSpPr>
          <p:cNvPr id="7" name="Text 2"/>
          <p:cNvSpPr/>
          <p:nvPr/>
        </p:nvSpPr>
        <p:spPr>
          <a:xfrm>
            <a:off x="607219" y="1685925"/>
            <a:ext cx="439340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English and Kiswahili lessons with audio and visual tools for everyday conversations.</a:t>
            </a:r>
            <a:endParaRPr lang="en-US" sz="942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307431"/>
            <a:ext cx="128588" cy="17145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21494" y="2228850"/>
            <a:ext cx="423297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 Math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521494" y="2457450"/>
            <a:ext cx="423297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Foundational math skills for budgeting, shopping, and everyday tasks.</a:t>
            </a:r>
            <a:endParaRPr lang="en-US" sz="942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878931"/>
            <a:ext cx="150019" cy="17145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42925" y="2800350"/>
            <a:ext cx="374809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Cooking &amp; Home Management</a:t>
            </a:r>
            <a:endParaRPr lang="en-US" sz="1350" dirty="0"/>
          </a:p>
        </p:txBody>
      </p:sp>
      <p:sp>
        <p:nvSpPr>
          <p:cNvPr id="13" name="Text 6"/>
          <p:cNvSpPr/>
          <p:nvPr/>
        </p:nvSpPr>
        <p:spPr>
          <a:xfrm>
            <a:off x="542925" y="3028950"/>
            <a:ext cx="37480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Easy-to-follow recipes, cleaning, and household efficiency tips.</a:t>
            </a:r>
            <a:endParaRPr lang="en-US" sz="942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450431"/>
            <a:ext cx="171450" cy="17145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64356" y="3371850"/>
            <a:ext cx="431412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Psychological Support</a:t>
            </a:r>
            <a:endParaRPr lang="en-US" sz="1350" dirty="0"/>
          </a:p>
        </p:txBody>
      </p:sp>
      <p:sp>
        <p:nvSpPr>
          <p:cNvPr id="16" name="Text 8"/>
          <p:cNvSpPr/>
          <p:nvPr/>
        </p:nvSpPr>
        <p:spPr>
          <a:xfrm>
            <a:off x="564356" y="3600450"/>
            <a:ext cx="431412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Guidance for managing trauma, stress, and access to professional help.</a:t>
            </a:r>
            <a:endParaRPr lang="en-US" sz="942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4021931"/>
            <a:ext cx="192881" cy="17145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585788" y="3943350"/>
            <a:ext cx="369278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Aid Training</a:t>
            </a:r>
            <a:endParaRPr lang="en-US" sz="1350" dirty="0"/>
          </a:p>
        </p:txBody>
      </p:sp>
      <p:sp>
        <p:nvSpPr>
          <p:cNvPr id="19" name="Text 10"/>
          <p:cNvSpPr/>
          <p:nvPr/>
        </p:nvSpPr>
        <p:spPr>
          <a:xfrm>
            <a:off x="585788" y="4171950"/>
            <a:ext cx="369278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Step-by-step instructions for handling common emergencies.</a:t>
            </a:r>
            <a:endParaRPr lang="en-US" sz="942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11759DF-2967-BF82-1978-91CF2AB646C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00" y="726345"/>
            <a:ext cx="3788883" cy="3798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Market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7611"/>
            <a:ext cx="342900" cy="3429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514475"/>
            <a:ext cx="100013" cy="1143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92919" y="1457325"/>
            <a:ext cx="128487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Employees:</a:t>
            </a:r>
            <a:endParaRPr lang="en-US" sz="135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1821656"/>
            <a:ext cx="114300" cy="11430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21519" y="1757363"/>
            <a:ext cx="427910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House helps, security guards, and domestic workers seeking personal development and better communication</a:t>
            </a:r>
            <a:endParaRPr lang="en-US" sz="942" dirty="0"/>
          </a:p>
        </p:txBody>
      </p:sp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2293144"/>
            <a:ext cx="114300" cy="114300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721519" y="2228850"/>
            <a:ext cx="427910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Adults over 20 who missed formal education and aspire for better job opportunities</a:t>
            </a:r>
            <a:endParaRPr lang="en-US" sz="942" dirty="0"/>
          </a:p>
        </p:txBody>
      </p:sp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900363"/>
            <a:ext cx="114300" cy="114300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507206" y="2843213"/>
            <a:ext cx="126137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Employers:</a:t>
            </a:r>
            <a:endParaRPr lang="en-US" sz="1350" dirty="0"/>
          </a:p>
        </p:txBody>
      </p:sp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3207544"/>
            <a:ext cx="114300" cy="114300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721519" y="3143250"/>
            <a:ext cx="427910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Families and organizations hiring domestic workers who want trustworthy, well-trained staff</a:t>
            </a:r>
            <a:endParaRPr lang="en-US" sz="942" dirty="0"/>
          </a:p>
        </p:txBody>
      </p:sp>
      <p:pic>
        <p:nvPicPr>
          <p:cNvPr id="15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3679031"/>
            <a:ext cx="114300" cy="114300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721519" y="3614738"/>
            <a:ext cx="42607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Employers seeking a structured way to train and develop their workers</a:t>
            </a:r>
            <a:endParaRPr lang="en-US" sz="942" dirty="0"/>
          </a:p>
        </p:txBody>
      </p:sp>
      <p:pic>
        <p:nvPicPr>
          <p:cNvPr id="17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29250" y="800100"/>
            <a:ext cx="34290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149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Size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7611"/>
            <a:ext cx="385763" cy="3429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1457325"/>
            <a:ext cx="8572500" cy="542925"/>
          </a:xfrm>
          <a:prstGeom prst="rect">
            <a:avLst/>
          </a:prstGeom>
          <a:solidFill>
            <a:srgbClr val="FFD700">
              <a:alpha val="20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285750" y="1457325"/>
            <a:ext cx="28575" cy="542925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7" name="Text 3"/>
          <p:cNvSpPr/>
          <p:nvPr/>
        </p:nvSpPr>
        <p:spPr>
          <a:xfrm>
            <a:off x="392906" y="1528763"/>
            <a:ext cx="8358188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adult education app market in Africa represents a significant opportunity with over 300 million adults who could benefit from accessible educational resources.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285750" y="2286000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Demographics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628900"/>
            <a:ext cx="4114800" cy="250031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43450" y="2286000"/>
            <a:ext cx="41148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Growth Potential</a:t>
            </a:r>
            <a:endParaRPr lang="en-US" sz="13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2628900"/>
            <a:ext cx="4114800" cy="25003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Competitors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7611"/>
            <a:ext cx="428625" cy="342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5750" y="1457325"/>
            <a:ext cx="385762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Competitors</a:t>
            </a:r>
            <a:endParaRPr lang="en-US" sz="1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843088"/>
            <a:ext cx="114300" cy="1143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07206" y="1800225"/>
            <a:ext cx="33432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General Learning Apps (Duolingo, Khan Academy)</a:t>
            </a:r>
            <a:endParaRPr lang="en-US" sz="1046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150269"/>
            <a:ext cx="114300" cy="1143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07206" y="2107406"/>
            <a:ext cx="197940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Regional Education Platforms</a:t>
            </a:r>
            <a:endParaRPr lang="en-US" sz="1046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457450"/>
            <a:ext cx="114300" cy="11430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07206" y="2414588"/>
            <a:ext cx="165478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Vocational Training Apps</a:t>
            </a:r>
            <a:endParaRPr lang="en-US" sz="1046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764631"/>
            <a:ext cx="114300" cy="11430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07206" y="2721769"/>
            <a:ext cx="189683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Mental Health Support Apps</a:t>
            </a:r>
            <a:endParaRPr lang="en-US" sz="1046" dirty="0"/>
          </a:p>
        </p:txBody>
      </p:sp>
      <p:sp>
        <p:nvSpPr>
          <p:cNvPr id="14" name="Text 6"/>
          <p:cNvSpPr/>
          <p:nvPr/>
        </p:nvSpPr>
        <p:spPr>
          <a:xfrm>
            <a:off x="285750" y="3136106"/>
            <a:ext cx="385762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Unlike competitors, Mwangaza offers a comprehensive solution specifically designed for underserved adult populations in Africa, combining practical skills with emotional support.</a:t>
            </a:r>
            <a:endParaRPr lang="en-US" sz="1046" dirty="0"/>
          </a:p>
        </p:txBody>
      </p:sp>
      <p:sp>
        <p:nvSpPr>
          <p:cNvPr id="15" name="Shape 7"/>
          <p:cNvSpPr/>
          <p:nvPr/>
        </p:nvSpPr>
        <p:spPr>
          <a:xfrm>
            <a:off x="4572000" y="800100"/>
            <a:ext cx="4286250" cy="3486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Text 8"/>
          <p:cNvSpPr/>
          <p:nvPr/>
        </p:nvSpPr>
        <p:spPr>
          <a:xfrm>
            <a:off x="4714875" y="942975"/>
            <a:ext cx="40005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Comparison</a:t>
            </a:r>
            <a:endParaRPr lang="en-US" sz="13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5" y="1285875"/>
            <a:ext cx="4000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Competitive Advantage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016198"/>
            <a:ext cx="385763" cy="3429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650206"/>
            <a:ext cx="128588" cy="1143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21494" y="1585913"/>
            <a:ext cx="42183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Tailored specifically for underserved adult populations in Africa</a:t>
            </a:r>
            <a:endParaRPr lang="en-US" sz="1046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000250"/>
            <a:ext cx="128588" cy="11430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521494" y="1935956"/>
            <a:ext cx="447913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skill set including language, math, home skills, and psychological support</a:t>
            </a:r>
            <a:endParaRPr lang="en-US" sz="1046" dirty="0"/>
          </a:p>
        </p:txBody>
      </p:sp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543175"/>
            <a:ext cx="128588" cy="114300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521494" y="2478881"/>
            <a:ext cx="424040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Engaging gamified learning experience with levels and rewards</a:t>
            </a:r>
            <a:endParaRPr lang="en-US" sz="1046" dirty="0"/>
          </a:p>
        </p:txBody>
      </p:sp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893219"/>
            <a:ext cx="128588" cy="114300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521494" y="2828925"/>
            <a:ext cx="389479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Dual value proposition for both employees and employers</a:t>
            </a:r>
            <a:endParaRPr lang="en-US" sz="1046" dirty="0"/>
          </a:p>
        </p:txBody>
      </p:sp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243263"/>
            <a:ext cx="128588" cy="114300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521494" y="3178969"/>
            <a:ext cx="436312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Focus on practical, real-world applications rather than just theory</a:t>
            </a:r>
            <a:endParaRPr lang="en-US" sz="1046" dirty="0"/>
          </a:p>
        </p:txBody>
      </p:sp>
      <p:pic>
        <p:nvPicPr>
          <p:cNvPr id="15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50" y="800100"/>
            <a:ext cx="3429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Model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887611"/>
            <a:ext cx="385763" cy="3429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514475"/>
            <a:ext cx="128588" cy="1143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521494" y="1457325"/>
            <a:ext cx="164763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Subscription Model</a:t>
            </a:r>
            <a:endParaRPr lang="en-US" sz="135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1821656"/>
            <a:ext cx="114300" cy="114300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721519" y="1757363"/>
            <a:ext cx="347007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Monthly or annual subscription fees for premium content</a:t>
            </a:r>
            <a:endParaRPr lang="en-US" sz="942" dirty="0"/>
          </a:p>
        </p:txBody>
      </p:sp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2100263"/>
            <a:ext cx="114300" cy="114300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721519" y="2035969"/>
            <a:ext cx="294942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Tiered pricing based on access level and features</a:t>
            </a:r>
            <a:endParaRPr lang="en-US" sz="942" dirty="0"/>
          </a:p>
        </p:txBody>
      </p:sp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478881"/>
            <a:ext cx="142875" cy="114300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535781" y="2421731"/>
            <a:ext cx="194837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Employer Partnerships</a:t>
            </a:r>
            <a:endParaRPr lang="en-US" sz="1350" dirty="0"/>
          </a:p>
        </p:txBody>
      </p:sp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2786063"/>
            <a:ext cx="114300" cy="114300"/>
          </a:xfrm>
          <a:prstGeom prst="rect">
            <a:avLst/>
          </a:prstGeom>
        </p:spPr>
      </p:pic>
      <p:sp>
        <p:nvSpPr>
          <p:cNvPr id="14" name="Text 5"/>
          <p:cNvSpPr/>
          <p:nvPr/>
        </p:nvSpPr>
        <p:spPr>
          <a:xfrm>
            <a:off x="721519" y="2721769"/>
            <a:ext cx="326511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Bulk subscriptions for organizations to train their staff</a:t>
            </a:r>
            <a:endParaRPr lang="en-US" sz="942" dirty="0"/>
          </a:p>
        </p:txBody>
      </p:sp>
      <p:pic>
        <p:nvPicPr>
          <p:cNvPr id="15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3064669"/>
            <a:ext cx="114300" cy="114300"/>
          </a:xfrm>
          <a:prstGeom prst="rect">
            <a:avLst/>
          </a:prstGeom>
        </p:spPr>
      </p:pic>
      <p:sp>
        <p:nvSpPr>
          <p:cNvPr id="16" name="Text 6"/>
          <p:cNvSpPr/>
          <p:nvPr/>
        </p:nvSpPr>
        <p:spPr>
          <a:xfrm>
            <a:off x="721519" y="3000375"/>
            <a:ext cx="348575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content development for specific employer needs</a:t>
            </a:r>
            <a:endParaRPr lang="en-US" sz="942" dirty="0"/>
          </a:p>
        </p:txBody>
      </p:sp>
      <p:pic>
        <p:nvPicPr>
          <p:cNvPr id="17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3443288"/>
            <a:ext cx="142875" cy="114300"/>
          </a:xfrm>
          <a:prstGeom prst="rect">
            <a:avLst/>
          </a:prstGeom>
        </p:spPr>
      </p:pic>
      <p:sp>
        <p:nvSpPr>
          <p:cNvPr id="18" name="Text 7"/>
          <p:cNvSpPr/>
          <p:nvPr/>
        </p:nvSpPr>
        <p:spPr>
          <a:xfrm>
            <a:off x="535781" y="3386138"/>
            <a:ext cx="183452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 Partnerships</a:t>
            </a:r>
            <a:endParaRPr lang="en-US" sz="1350" dirty="0"/>
          </a:p>
        </p:txBody>
      </p:sp>
      <p:pic>
        <p:nvPicPr>
          <p:cNvPr id="19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3750469"/>
            <a:ext cx="114300" cy="114300"/>
          </a:xfrm>
          <a:prstGeom prst="rect">
            <a:avLst/>
          </a:prstGeom>
        </p:spPr>
      </p:pic>
      <p:sp>
        <p:nvSpPr>
          <p:cNvPr id="20" name="Text 8"/>
          <p:cNvSpPr/>
          <p:nvPr/>
        </p:nvSpPr>
        <p:spPr>
          <a:xfrm>
            <a:off x="721519" y="3686175"/>
            <a:ext cx="27533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Revenue sharing with expert content creators</a:t>
            </a:r>
            <a:endParaRPr lang="en-US" sz="942" dirty="0"/>
          </a:p>
        </p:txBody>
      </p:sp>
      <p:pic>
        <p:nvPicPr>
          <p:cNvPr id="21" name="Image 10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781" y="4029075"/>
            <a:ext cx="114300" cy="114300"/>
          </a:xfrm>
          <a:prstGeom prst="rect">
            <a:avLst/>
          </a:prstGeom>
        </p:spPr>
      </p:pic>
      <p:sp>
        <p:nvSpPr>
          <p:cNvPr id="22" name="Text 9"/>
          <p:cNvSpPr/>
          <p:nvPr/>
        </p:nvSpPr>
        <p:spPr>
          <a:xfrm>
            <a:off x="721519" y="3964781"/>
            <a:ext cx="359339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Sponsored educational content from relevant organizations</a:t>
            </a:r>
            <a:endParaRPr lang="en-US" sz="942" dirty="0"/>
          </a:p>
        </p:txBody>
      </p:sp>
      <p:pic>
        <p:nvPicPr>
          <p:cNvPr id="23" name="Image 11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250" y="1146572"/>
            <a:ext cx="34290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681</Words>
  <Application>Microsoft Office PowerPoint</Application>
  <PresentationFormat>On-screen Show (16:9)</PresentationFormat>
  <Paragraphs>99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Jay Jay</cp:lastModifiedBy>
  <cp:revision>3</cp:revision>
  <dcterms:created xsi:type="dcterms:W3CDTF">2025-07-23T12:34:27Z</dcterms:created>
  <dcterms:modified xsi:type="dcterms:W3CDTF">2025-07-24T05:46:23Z</dcterms:modified>
</cp:coreProperties>
</file>