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CC00"/>
    <a:srgbClr val="00FF00"/>
    <a:srgbClr val="3399FF"/>
    <a:srgbClr val="EAEAEA"/>
    <a:srgbClr val="0033CC"/>
    <a:srgbClr val="3333CC"/>
    <a:srgbClr val="FF0000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4224"/>
        <p:guide pos="9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ＭＳ Ｐゴシック</vt:lpstr>
      <vt:lpstr>Arial Black</vt:lpstr>
      <vt:lpstr>Wingdings</vt:lpstr>
      <vt:lpstr>Symbol</vt:lpstr>
      <vt:lpstr>Times New Roman</vt:lpstr>
      <vt:lpstr>Times</vt:lpstr>
      <vt:lpstr>Arial Unicode MS</vt:lpstr>
      <vt:lpstr>2_IPS</vt:lpstr>
      <vt:lpstr>Slide 1</vt:lpstr>
      <vt:lpstr>ARDEN</vt:lpstr>
      <vt:lpstr>Anforderungen</vt:lpstr>
      <vt:lpstr>Parser</vt:lpstr>
      <vt:lpstr>Compiler</vt:lpstr>
      <vt:lpstr>Dynamisches Typsystem</vt:lpstr>
      <vt:lpstr>Testfälle</vt:lpstr>
    </vt:vector>
  </TitlesOfParts>
  <Company>iPS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Architectureplanung_20051128</dc:title>
  <dc:creator>Bastian Florentz</dc:creator>
  <cp:lastModifiedBy>Daniel Grunwald</cp:lastModifiedBy>
  <cp:revision>1011</cp:revision>
  <dcterms:created xsi:type="dcterms:W3CDTF">2010-01-25T15:54:22Z</dcterms:created>
  <dcterms:modified xsi:type="dcterms:W3CDTF">2010-04-15T08:50:43Z</dcterms:modified>
</cp:coreProperties>
</file>