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7" r:id="rId6"/>
    <p:sldId id="259" r:id="rId7"/>
    <p:sldId id="260" r:id="rId8"/>
    <p:sldId id="261" r:id="rId9"/>
    <p:sldId id="269" r:id="rId10"/>
    <p:sldId id="270" r:id="rId11"/>
    <p:sldId id="262" r:id="rId12"/>
    <p:sldId id="263" r:id="rId13"/>
    <p:sldId id="264" r:id="rId14"/>
    <p:sldId id="265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>
        <p:scale>
          <a:sx n="75" d="100"/>
          <a:sy n="75" d="100"/>
        </p:scale>
        <p:origin x="74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34DF-F63D-4DCC-BD10-25A2EB12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09B55-0DA4-4F77-9113-7471BD754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423B2-092E-4546-893B-263E9458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59D6-E028-4000-9402-7E3EE4AF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842C-7E64-4F4C-8806-8A1B4537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A598-FA45-4E05-B2AD-5A9ED036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D92B2-5EFC-423B-8CF7-48A04DE7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CF2B-2BB1-48B2-8B04-1DD983FE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2AB3-363E-40A4-BAE5-71F14D2C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E28D-2A30-4644-9F80-6719EF01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DAEDC-789D-4220-A788-43697A8CC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6C75E-4BAC-404B-A576-8BADE4A4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4004-79BC-4177-8779-A51FC313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1952-F80F-4934-B7B1-551FEDEF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B99D-E643-4DF1-B771-5E5F63BF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C139-9881-41B4-8040-58B96404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68FA-65B6-43B2-AD41-F017ECA0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51DD-A4CE-4A0C-98C0-91799B8C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5B62E-4B63-4780-A812-6E235506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A801-F9FE-49AA-BD87-82BB8419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A185-FBFF-4C33-AB82-F7B8AE14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DD12-CB52-410F-8AFC-3B265078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9DC6-18E1-4A88-BB56-A6C9E179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6A9CD-0B7B-427B-A6D4-47F36538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6B78-9AC0-44A6-BCB1-DBA77058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D8C6-0BD4-4CD9-9BD6-400A48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0C63-12D0-4B83-AF9B-B8D24751A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3B70-62E4-4308-BE09-9A91A970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36E18-5E3F-4D87-9BD3-E1D17836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18FA6-98AE-4416-B0C2-43549B65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3D3C-864C-499C-947E-332DAE14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2FBF-FE52-4BF4-8AAD-B9614D42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8E69-0274-4485-BD2C-FB0E446F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D9430-D049-4AC4-A6DC-26661ABA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E9D79-7EAE-4238-8B0A-DA6256C26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5D065-8225-4D71-9AD7-96E196604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0D1F3-8618-4956-966A-0132AC45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4BDAE-9842-4B52-A6F6-405C5230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8B006-454B-452D-8ACD-E14B97C5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201E-7440-4E7D-A815-3171F27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A45EF-A5A6-4BBB-BD2D-90792A0E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A41E9-224B-47D5-BADC-8C71801B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2E094-11B9-430F-A2C1-0DA1D00B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FF3AA-B5C5-4E84-A162-A1DF3D83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42C36-85F4-4228-A18F-265970F8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9AFBF-6651-4978-AED7-A415BC4E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2911-3244-4716-A9BE-7E5072DA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64D5-87A7-47C3-9B68-3261D0C3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01046-A83A-42D6-A991-7C3D3B2D8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F51E9-7E34-41B8-B855-1D641105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5145F-904C-4B60-8DBB-86C0A6CD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C944-6E90-41AB-9370-EC8A14C2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7C02-D8DB-4FD2-99E1-2C8986F0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EA2E-0473-48F7-A5DD-659620A4E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41C84-5477-425C-8C61-04247D34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BB09-B9C6-40A1-8BCA-046CA05B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3344-DC65-4FC6-B5C9-CF6FD08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0942D-65E5-4249-9195-85966FBC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7EDA4-86F2-4EE0-989B-EDED9D45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85CA-45FD-4326-979B-A416719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47A3-6C1B-45C0-87F0-5090DDEE4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A68D-9A1D-493D-8CDC-A72C482E54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BA4C-B1BD-42BC-A479-A3C1C3F09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9515-FCFF-4B7A-818C-75E2F02E5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02A0-B5E5-4F9F-AF60-E915848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836D-DF6F-4BE8-8795-6A03A856F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PLS 120 Text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11585-839C-430E-AD2F-ACAC2AA6C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 distribution two-sided">
            <a:extLst>
              <a:ext uri="{FF2B5EF4-FFF2-40B4-BE49-F238E27FC236}">
                <a16:creationId xmlns:a16="http://schemas.microsoft.com/office/drawing/2014/main" id="{76171954-76C3-4BBC-9A43-B69A5FBE4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t="50000" r="33256" b="-382"/>
          <a:stretch/>
        </p:blipFill>
        <p:spPr bwMode="auto">
          <a:xfrm>
            <a:off x="820911" y="-88935"/>
            <a:ext cx="10550178" cy="67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44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igh f value in anova">
            <a:extLst>
              <a:ext uri="{FF2B5EF4-FFF2-40B4-BE49-F238E27FC236}">
                <a16:creationId xmlns:a16="http://schemas.microsoft.com/office/drawing/2014/main" id="{296B52AC-0C0C-480D-BF37-BC83D5DC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 value">
            <a:extLst>
              <a:ext uri="{FF2B5EF4-FFF2-40B4-BE49-F238E27FC236}">
                <a16:creationId xmlns:a16="http://schemas.microsoft.com/office/drawing/2014/main" id="{7438A7E2-8B39-4CFB-860A-809CD59E6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 value">
            <a:extLst>
              <a:ext uri="{FF2B5EF4-FFF2-40B4-BE49-F238E27FC236}">
                <a16:creationId xmlns:a16="http://schemas.microsoft.com/office/drawing/2014/main" id="{02C4C8B1-D666-4F0E-ABC9-FFB4CFB9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371725"/>
            <a:ext cx="56959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5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1B593A-7FE5-4D2E-B505-E5ACB7799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8"/>
          <a:stretch/>
        </p:blipFill>
        <p:spPr>
          <a:xfrm>
            <a:off x="0" y="111967"/>
            <a:ext cx="12192000" cy="6522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D0ED98-7AF1-448D-800B-581A909BBA6C}"/>
              </a:ext>
            </a:extLst>
          </p:cNvPr>
          <p:cNvSpPr txBox="1"/>
          <p:nvPr/>
        </p:nvSpPr>
        <p:spPr>
          <a:xfrm>
            <a:off x="8425543" y="1576872"/>
            <a:ext cx="2911151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 and History</a:t>
            </a:r>
          </a:p>
          <a:p>
            <a:pPr algn="ctr"/>
            <a:r>
              <a:rPr lang="en-US" sz="1400" dirty="0"/>
              <a:t>where datasets and objects are listed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93BC1-7F9B-46DA-A795-7293A9E50F24}"/>
              </a:ext>
            </a:extLst>
          </p:cNvPr>
          <p:cNvSpPr txBox="1"/>
          <p:nvPr/>
        </p:nvSpPr>
        <p:spPr>
          <a:xfrm>
            <a:off x="3660710" y="5026063"/>
            <a:ext cx="2911151" cy="800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Console</a:t>
            </a:r>
          </a:p>
          <a:p>
            <a:pPr algn="ctr"/>
            <a:r>
              <a:rPr lang="en-US" sz="1400" dirty="0"/>
              <a:t>where to enter code for R to calculate </a:t>
            </a:r>
          </a:p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35FED-3279-413C-997E-DD9E274B9D9A}"/>
              </a:ext>
            </a:extLst>
          </p:cNvPr>
          <p:cNvSpPr txBox="1"/>
          <p:nvPr/>
        </p:nvSpPr>
        <p:spPr>
          <a:xfrm>
            <a:off x="3660709" y="1431827"/>
            <a:ext cx="2911151" cy="800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Markdown Document</a:t>
            </a:r>
          </a:p>
          <a:p>
            <a:pPr algn="ctr"/>
            <a:r>
              <a:rPr lang="en-US" sz="1400" dirty="0"/>
              <a:t>where to edit and save lines of code;</a:t>
            </a:r>
          </a:p>
          <a:p>
            <a:pPr algn="ctr"/>
            <a:r>
              <a:rPr lang="en-US" sz="1400" dirty="0"/>
              <a:t>can send code to console from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04D79-CFF2-4CD1-948B-5AFF7B7CCA75}"/>
              </a:ext>
            </a:extLst>
          </p:cNvPr>
          <p:cNvSpPr txBox="1"/>
          <p:nvPr/>
        </p:nvSpPr>
        <p:spPr>
          <a:xfrm>
            <a:off x="8425543" y="4918340"/>
            <a:ext cx="2911151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File / Plots / Packages / Help</a:t>
            </a:r>
          </a:p>
          <a:p>
            <a:pPr algn="ctr"/>
            <a:r>
              <a:rPr lang="en-US" sz="1400" dirty="0"/>
              <a:t>where to view files in working directory, view plots, install and load packages, and find help on functions</a:t>
            </a:r>
          </a:p>
        </p:txBody>
      </p:sp>
    </p:spTree>
    <p:extLst>
      <p:ext uri="{BB962C8B-B14F-4D97-AF65-F5344CB8AC3E}">
        <p14:creationId xmlns:p14="http://schemas.microsoft.com/office/powerpoint/2010/main" val="182729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E149F7-0F62-4EA2-A9FC-2A190CAE8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59" r="67627" b="5324"/>
          <a:stretch/>
        </p:blipFill>
        <p:spPr>
          <a:xfrm>
            <a:off x="27765" y="1662337"/>
            <a:ext cx="12164235" cy="35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52F3C1-4E83-4FBE-A43D-BC4DC1476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39" r="76505" b="4762"/>
          <a:stretch/>
        </p:blipFill>
        <p:spPr>
          <a:xfrm>
            <a:off x="0" y="1091682"/>
            <a:ext cx="12162376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44250-3BA6-4D54-ACBD-7DBDE72B1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07" r="59945" b="5055"/>
          <a:stretch/>
        </p:blipFill>
        <p:spPr>
          <a:xfrm>
            <a:off x="155980" y="540158"/>
            <a:ext cx="12036020" cy="25756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E5AFE2-85F3-487C-AB53-28A109A7A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12" r="59879" b="4800"/>
          <a:stretch/>
        </p:blipFill>
        <p:spPr>
          <a:xfrm>
            <a:off x="123560" y="3742230"/>
            <a:ext cx="12068440" cy="26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6BA668-EC1B-4D24-A21F-CFE90E82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9852" r="60076" b="4741"/>
          <a:stretch/>
        </p:blipFill>
        <p:spPr>
          <a:xfrm>
            <a:off x="51068" y="2396971"/>
            <a:ext cx="12140932" cy="26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7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8451D-EE2F-4327-9137-9FB0EA52B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" t="52298" r="61480" b="28156"/>
          <a:stretch/>
        </p:blipFill>
        <p:spPr>
          <a:xfrm>
            <a:off x="53266" y="1518082"/>
            <a:ext cx="11807409" cy="34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8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g outline">
            <a:extLst>
              <a:ext uri="{FF2B5EF4-FFF2-40B4-BE49-F238E27FC236}">
                <a16:creationId xmlns:a16="http://schemas.microsoft.com/office/drawing/2014/main" id="{DE57F384-D79F-4916-95A7-08DBE998F4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5" y="934038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mage result for pig outline">
            <a:extLst>
              <a:ext uri="{FF2B5EF4-FFF2-40B4-BE49-F238E27FC236}">
                <a16:creationId xmlns:a16="http://schemas.microsoft.com/office/drawing/2014/main" id="{56968520-26C6-4231-B0DD-4D28E2AF7E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85" y="934038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79F7AB2-4061-46EF-9DB0-9DACE78B5617}"/>
              </a:ext>
            </a:extLst>
          </p:cNvPr>
          <p:cNvSpPr/>
          <p:nvPr/>
        </p:nvSpPr>
        <p:spPr>
          <a:xfrm>
            <a:off x="171351" y="316523"/>
            <a:ext cx="3714629" cy="2132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A8197-C5BF-436A-9FAA-A28074AA0795}"/>
              </a:ext>
            </a:extLst>
          </p:cNvPr>
          <p:cNvSpPr txBox="1"/>
          <p:nvPr/>
        </p:nvSpPr>
        <p:spPr>
          <a:xfrm>
            <a:off x="1613596" y="498961"/>
            <a:ext cx="7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 1</a:t>
            </a:r>
          </a:p>
        </p:txBody>
      </p:sp>
      <p:pic>
        <p:nvPicPr>
          <p:cNvPr id="10" name="Picture 9" descr="Image result for pig outline">
            <a:extLst>
              <a:ext uri="{FF2B5EF4-FFF2-40B4-BE49-F238E27FC236}">
                <a16:creationId xmlns:a16="http://schemas.microsoft.com/office/drawing/2014/main" id="{978EB649-47AA-4AAD-8E78-9E7A1311F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4574161" y="887110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mage result for pig outline">
            <a:extLst>
              <a:ext uri="{FF2B5EF4-FFF2-40B4-BE49-F238E27FC236}">
                <a16:creationId xmlns:a16="http://schemas.microsoft.com/office/drawing/2014/main" id="{78FA7880-000E-4C28-A2D8-C1BFABB1D9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1105" flipH="1">
            <a:off x="6244694" y="859271"/>
            <a:ext cx="1483751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5FC1D7-5032-4C05-B508-D6090E58B80E}"/>
              </a:ext>
            </a:extLst>
          </p:cNvPr>
          <p:cNvSpPr txBox="1"/>
          <p:nvPr/>
        </p:nvSpPr>
        <p:spPr>
          <a:xfrm>
            <a:off x="5704349" y="491916"/>
            <a:ext cx="7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 2</a:t>
            </a:r>
          </a:p>
        </p:txBody>
      </p:sp>
      <p:pic>
        <p:nvPicPr>
          <p:cNvPr id="19" name="Picture 18" descr="Image result for pig outline">
            <a:extLst>
              <a:ext uri="{FF2B5EF4-FFF2-40B4-BE49-F238E27FC236}">
                <a16:creationId xmlns:a16="http://schemas.microsoft.com/office/drawing/2014/main" id="{F44B565F-77C4-4541-9CCE-CCD9B160F8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93" y="3658231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24650AE-82EB-4593-9AD5-43C5519B0235}"/>
              </a:ext>
            </a:extLst>
          </p:cNvPr>
          <p:cNvSpPr/>
          <p:nvPr/>
        </p:nvSpPr>
        <p:spPr>
          <a:xfrm>
            <a:off x="6437043" y="2994779"/>
            <a:ext cx="5417295" cy="2132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F3569-29FB-4E15-A6CB-1BF6C338B749}"/>
              </a:ext>
            </a:extLst>
          </p:cNvPr>
          <p:cNvSpPr txBox="1"/>
          <p:nvPr/>
        </p:nvSpPr>
        <p:spPr>
          <a:xfrm>
            <a:off x="8452172" y="3183071"/>
            <a:ext cx="138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2</a:t>
            </a:r>
          </a:p>
        </p:txBody>
      </p:sp>
      <p:pic>
        <p:nvPicPr>
          <p:cNvPr id="22" name="Picture 21" descr="Image result for pig outline">
            <a:extLst>
              <a:ext uri="{FF2B5EF4-FFF2-40B4-BE49-F238E27FC236}">
                <a16:creationId xmlns:a16="http://schemas.microsoft.com/office/drawing/2014/main" id="{E2EFDE25-31F3-4629-9CE3-70E68BC120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7024" y="3658230"/>
            <a:ext cx="1483751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3A2A3B0-0896-4244-B391-D01B6835E177}"/>
              </a:ext>
            </a:extLst>
          </p:cNvPr>
          <p:cNvSpPr/>
          <p:nvPr/>
        </p:nvSpPr>
        <p:spPr>
          <a:xfrm>
            <a:off x="4200598" y="287635"/>
            <a:ext cx="3714629" cy="2132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Image result for pig outline">
            <a:extLst>
              <a:ext uri="{FF2B5EF4-FFF2-40B4-BE49-F238E27FC236}">
                <a16:creationId xmlns:a16="http://schemas.microsoft.com/office/drawing/2014/main" id="{76BEC0CE-A2DC-4D2F-ACB9-9F590EEC71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13272" y="887110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 descr="Image result for pig outline">
            <a:extLst>
              <a:ext uri="{FF2B5EF4-FFF2-40B4-BE49-F238E27FC236}">
                <a16:creationId xmlns:a16="http://schemas.microsoft.com/office/drawing/2014/main" id="{8E50A21D-398F-4621-9F95-7B0915096F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3805" y="859271"/>
            <a:ext cx="1483751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B986D00-B962-4751-A93F-AE352F485587}"/>
              </a:ext>
            </a:extLst>
          </p:cNvPr>
          <p:cNvSpPr txBox="1"/>
          <p:nvPr/>
        </p:nvSpPr>
        <p:spPr>
          <a:xfrm>
            <a:off x="9643460" y="491916"/>
            <a:ext cx="7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 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D71C00-5FA6-40FC-8526-CF0C0940B841}"/>
              </a:ext>
            </a:extLst>
          </p:cNvPr>
          <p:cNvSpPr/>
          <p:nvPr/>
        </p:nvSpPr>
        <p:spPr>
          <a:xfrm>
            <a:off x="8139709" y="287635"/>
            <a:ext cx="3714629" cy="2132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Image result for pig outline">
            <a:extLst>
              <a:ext uri="{FF2B5EF4-FFF2-40B4-BE49-F238E27FC236}">
                <a16:creationId xmlns:a16="http://schemas.microsoft.com/office/drawing/2014/main" id="{FA478043-4569-4980-9596-8F442D9073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1105" flipH="1">
            <a:off x="8466326" y="3535195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 descr="Image result for pig outline">
            <a:extLst>
              <a:ext uri="{FF2B5EF4-FFF2-40B4-BE49-F238E27FC236}">
                <a16:creationId xmlns:a16="http://schemas.microsoft.com/office/drawing/2014/main" id="{D9D70D8D-4484-4C49-A2FB-E4CA0384EF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" y="3662312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7EE93004-0556-4122-94DB-9D41AF90F137}"/>
              </a:ext>
            </a:extLst>
          </p:cNvPr>
          <p:cNvSpPr/>
          <p:nvPr/>
        </p:nvSpPr>
        <p:spPr>
          <a:xfrm>
            <a:off x="413701" y="2998860"/>
            <a:ext cx="5417295" cy="2132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9432EA-8968-437E-A434-98E5EB25844F}"/>
              </a:ext>
            </a:extLst>
          </p:cNvPr>
          <p:cNvSpPr txBox="1"/>
          <p:nvPr/>
        </p:nvSpPr>
        <p:spPr>
          <a:xfrm>
            <a:off x="2428830" y="3187152"/>
            <a:ext cx="138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pic>
        <p:nvPicPr>
          <p:cNvPr id="51" name="Picture 50" descr="Image result for pig outline">
            <a:extLst>
              <a:ext uri="{FF2B5EF4-FFF2-40B4-BE49-F238E27FC236}">
                <a16:creationId xmlns:a16="http://schemas.microsoft.com/office/drawing/2014/main" id="{3BF82F7A-2711-450A-87B8-20D33DEE9D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73682" y="3662311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 descr="Image result for pig outline">
            <a:extLst>
              <a:ext uri="{FF2B5EF4-FFF2-40B4-BE49-F238E27FC236}">
                <a16:creationId xmlns:a16="http://schemas.microsoft.com/office/drawing/2014/main" id="{9377C01C-1992-4252-9AFC-CCA2F7FE79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1105" flipH="1">
            <a:off x="2442984" y="3539276"/>
            <a:ext cx="1483751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Right Bracket 65">
            <a:extLst>
              <a:ext uri="{FF2B5EF4-FFF2-40B4-BE49-F238E27FC236}">
                <a16:creationId xmlns:a16="http://schemas.microsoft.com/office/drawing/2014/main" id="{EAB40363-EB73-4A68-BD46-A7189F1942AE}"/>
              </a:ext>
            </a:extLst>
          </p:cNvPr>
          <p:cNvSpPr/>
          <p:nvPr/>
        </p:nvSpPr>
        <p:spPr>
          <a:xfrm rot="5400000">
            <a:off x="5744928" y="3375799"/>
            <a:ext cx="371708" cy="3973441"/>
          </a:xfrm>
          <a:prstGeom prst="rightBracket">
            <a:avLst>
              <a:gd name="adj" fmla="val 83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4401101-32B7-4ABA-AD28-C5AB92FC0EA8}"/>
                  </a:ext>
                </a:extLst>
              </p:cNvPr>
              <p:cNvSpPr txBox="1"/>
              <p:nvPr/>
            </p:nvSpPr>
            <p:spPr>
              <a:xfrm>
                <a:off x="2098186" y="5901135"/>
                <a:ext cx="7665191" cy="95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+|(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4401101-32B7-4ABA-AD28-C5AB92F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86" y="5901135"/>
                <a:ext cx="7665191" cy="956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325A96F-039D-41F9-ADBC-2D4F2D83CD92}"/>
                  </a:ext>
                </a:extLst>
              </p:cNvPr>
              <p:cNvSpPr/>
              <p:nvPr/>
            </p:nvSpPr>
            <p:spPr>
              <a:xfrm>
                <a:off x="1723800" y="4620699"/>
                <a:ext cx="2885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325A96F-039D-41F9-ADBC-2D4F2D83C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00" y="4620699"/>
                <a:ext cx="28857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46D942F-BBC7-4D1B-BC60-AC2F6C6EBDD4}"/>
                  </a:ext>
                </a:extLst>
              </p:cNvPr>
              <p:cNvSpPr/>
              <p:nvPr/>
            </p:nvSpPr>
            <p:spPr>
              <a:xfrm>
                <a:off x="7804969" y="4613123"/>
                <a:ext cx="2885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46D942F-BBC7-4D1B-BC60-AC2F6C6EB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969" y="4613123"/>
                <a:ext cx="28857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D7EF5FF-584F-4C14-B8F3-88E10CA44FC8}"/>
                  </a:ext>
                </a:extLst>
              </p:cNvPr>
              <p:cNvSpPr/>
              <p:nvPr/>
            </p:nvSpPr>
            <p:spPr>
              <a:xfrm>
                <a:off x="1252993" y="1898277"/>
                <a:ext cx="1717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D7EF5FF-584F-4C14-B8F3-88E10CA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93" y="1898277"/>
                <a:ext cx="17176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5C0C79-A5B3-4344-B311-5DF90A0A8B00}"/>
                  </a:ext>
                </a:extLst>
              </p:cNvPr>
              <p:cNvSpPr/>
              <p:nvPr/>
            </p:nvSpPr>
            <p:spPr>
              <a:xfrm>
                <a:off x="9236122" y="1868431"/>
                <a:ext cx="1697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5C0C79-A5B3-4344-B311-5DF90A0A8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122" y="1868431"/>
                <a:ext cx="16973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280C34-34CE-4D3C-BDC6-0A6A11761105}"/>
                  </a:ext>
                </a:extLst>
              </p:cNvPr>
              <p:cNvSpPr/>
              <p:nvPr/>
            </p:nvSpPr>
            <p:spPr>
              <a:xfrm>
                <a:off x="5302674" y="1901101"/>
                <a:ext cx="1717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280C34-34CE-4D3C-BDC6-0A6A11761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674" y="1901101"/>
                <a:ext cx="17176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2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EBB8F-5321-4B40-89D1-0FE184AA8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 t="10295" r="60507" b="78734"/>
          <a:stretch/>
        </p:blipFill>
        <p:spPr>
          <a:xfrm>
            <a:off x="115745" y="1909823"/>
            <a:ext cx="11697204" cy="18635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FB7A982-2700-417C-8412-49A4A03EE9B5}"/>
              </a:ext>
            </a:extLst>
          </p:cNvPr>
          <p:cNvSpPr/>
          <p:nvPr/>
        </p:nvSpPr>
        <p:spPr>
          <a:xfrm>
            <a:off x="9248172" y="1689904"/>
            <a:ext cx="1134319" cy="70605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39C013-CF51-4FCB-B744-142DABE3F306}"/>
              </a:ext>
            </a:extLst>
          </p:cNvPr>
          <p:cNvSpPr/>
          <p:nvPr/>
        </p:nvSpPr>
        <p:spPr>
          <a:xfrm>
            <a:off x="10891777" y="2310385"/>
            <a:ext cx="519935" cy="43281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76EB0B-2E0D-41CA-BBA5-51A6DF889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84" t="20296" r="24500" b="24889"/>
          <a:stretch/>
        </p:blipFill>
        <p:spPr>
          <a:xfrm>
            <a:off x="3078480" y="1009539"/>
            <a:ext cx="5567680" cy="51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5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02590-200D-4C42-8347-D969E83E1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33" t="8148" b="67852"/>
          <a:stretch/>
        </p:blipFill>
        <p:spPr>
          <a:xfrm>
            <a:off x="3001431" y="273863"/>
            <a:ext cx="5879973" cy="276905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A7B41BD-190E-4427-AEF0-191A433ADE8F}"/>
              </a:ext>
            </a:extLst>
          </p:cNvPr>
          <p:cNvSpPr/>
          <p:nvPr/>
        </p:nvSpPr>
        <p:spPr>
          <a:xfrm>
            <a:off x="3761772" y="406400"/>
            <a:ext cx="1216628" cy="44523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2EC7-DC7E-4963-9FE3-B205D3514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10074" r="4667" b="10222"/>
          <a:stretch/>
        </p:blipFill>
        <p:spPr>
          <a:xfrm>
            <a:off x="2460895" y="3175457"/>
            <a:ext cx="6980641" cy="346456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98FFBD-9705-4680-A084-7EEDF498CB5E}"/>
              </a:ext>
            </a:extLst>
          </p:cNvPr>
          <p:cNvSpPr/>
          <p:nvPr/>
        </p:nvSpPr>
        <p:spPr>
          <a:xfrm>
            <a:off x="3962400" y="5974081"/>
            <a:ext cx="914400" cy="2844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9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83D54F-D609-4230-BD23-FBEFB997A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00" t="70815" r="417" b="20757"/>
          <a:stretch/>
        </p:blipFill>
        <p:spPr>
          <a:xfrm>
            <a:off x="2346960" y="2407920"/>
            <a:ext cx="7703820" cy="13004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8D24DB-D5BF-4AA9-A1D7-7419B37C1D70}"/>
              </a:ext>
            </a:extLst>
          </p:cNvPr>
          <p:cNvSpPr/>
          <p:nvPr/>
        </p:nvSpPr>
        <p:spPr>
          <a:xfrm>
            <a:off x="5875053" y="2712720"/>
            <a:ext cx="1104868" cy="50619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E4F39A-01CD-4FE5-B4C0-F049B8463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83" t="46075" b="4888"/>
          <a:stretch/>
        </p:blipFill>
        <p:spPr>
          <a:xfrm>
            <a:off x="2540000" y="883919"/>
            <a:ext cx="6309360" cy="47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g outline">
            <a:extLst>
              <a:ext uri="{FF2B5EF4-FFF2-40B4-BE49-F238E27FC236}">
                <a16:creationId xmlns:a16="http://schemas.microsoft.com/office/drawing/2014/main" id="{8CCEA9D4-B2EF-4461-929E-9206ECA353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" y="474983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mage result for pig outline">
            <a:extLst>
              <a:ext uri="{FF2B5EF4-FFF2-40B4-BE49-F238E27FC236}">
                <a16:creationId xmlns:a16="http://schemas.microsoft.com/office/drawing/2014/main" id="{A48ED4D5-6531-4834-8AA9-A68E1F9AC8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19" y="428056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mage result for pig outline">
            <a:extLst>
              <a:ext uri="{FF2B5EF4-FFF2-40B4-BE49-F238E27FC236}">
                <a16:creationId xmlns:a16="http://schemas.microsoft.com/office/drawing/2014/main" id="{053C8309-FC5C-4C08-A9D5-7F22A692F7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0527" y="474985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pig outline">
            <a:extLst>
              <a:ext uri="{FF2B5EF4-FFF2-40B4-BE49-F238E27FC236}">
                <a16:creationId xmlns:a16="http://schemas.microsoft.com/office/drawing/2014/main" id="{F32EB40C-88BE-4277-BF0F-C959759AE0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0399" y="474983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pig outline">
            <a:extLst>
              <a:ext uri="{FF2B5EF4-FFF2-40B4-BE49-F238E27FC236}">
                <a16:creationId xmlns:a16="http://schemas.microsoft.com/office/drawing/2014/main" id="{FF5FD4E4-251B-45B3-8E68-D3FD3318FF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3297684" y="474984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mage result for pig outline">
            <a:extLst>
              <a:ext uri="{FF2B5EF4-FFF2-40B4-BE49-F238E27FC236}">
                <a16:creationId xmlns:a16="http://schemas.microsoft.com/office/drawing/2014/main" id="{68055885-8A5D-4303-8D1C-A57662F489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6267722" y="400217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pig outline">
            <a:extLst>
              <a:ext uri="{FF2B5EF4-FFF2-40B4-BE49-F238E27FC236}">
                <a16:creationId xmlns:a16="http://schemas.microsoft.com/office/drawing/2014/main" id="{70B5F3A5-BE7E-447E-8E89-19439C9A8C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621519" y="428057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mage result for pig outline">
            <a:extLst>
              <a:ext uri="{FF2B5EF4-FFF2-40B4-BE49-F238E27FC236}">
                <a16:creationId xmlns:a16="http://schemas.microsoft.com/office/drawing/2014/main" id="{E61488DA-F46B-4EB5-806C-F9A418D523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0438804" y="480251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B04272-CBCE-4016-A252-858A90763CD0}"/>
              </a:ext>
            </a:extLst>
          </p:cNvPr>
          <p:cNvSpPr txBox="1"/>
          <p:nvPr/>
        </p:nvSpPr>
        <p:spPr>
          <a:xfrm>
            <a:off x="2269025" y="2489304"/>
            <a:ext cx="138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9041BD-A990-471E-9709-67E04AB67B82}"/>
                  </a:ext>
                </a:extLst>
              </p:cNvPr>
              <p:cNvSpPr txBox="1"/>
              <p:nvPr/>
            </p:nvSpPr>
            <p:spPr>
              <a:xfrm>
                <a:off x="8124934" y="7173012"/>
                <a:ext cx="6135076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9041BD-A990-471E-9709-67E04AB6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934" y="7173012"/>
                <a:ext cx="6135076" cy="903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463010-6423-4EF6-848C-31568E6C9A0D}"/>
                  </a:ext>
                </a:extLst>
              </p:cNvPr>
              <p:cNvSpPr txBox="1"/>
              <p:nvPr/>
            </p:nvSpPr>
            <p:spPr>
              <a:xfrm>
                <a:off x="921938" y="7173012"/>
                <a:ext cx="6707481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463010-6423-4EF6-848C-31568E6C9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8" y="7173012"/>
                <a:ext cx="6707481" cy="903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FE0A7D-46D2-48C3-8CF9-43FA0CE68523}"/>
                  </a:ext>
                </a:extLst>
              </p:cNvPr>
              <p:cNvSpPr txBox="1"/>
              <p:nvPr/>
            </p:nvSpPr>
            <p:spPr>
              <a:xfrm>
                <a:off x="5301860" y="7935624"/>
                <a:ext cx="1182824" cy="283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FE0A7D-46D2-48C3-8CF9-43FA0CE6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860" y="7935624"/>
                <a:ext cx="1182824" cy="283091"/>
              </a:xfrm>
              <a:prstGeom prst="rect">
                <a:avLst/>
              </a:prstGeom>
              <a:blipFill>
                <a:blip r:embed="rId5"/>
                <a:stretch>
                  <a:fillRect l="-4639" t="-6522" r="-1958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F58361-B045-455A-9A50-6189A9DEF085}"/>
                  </a:ext>
                </a:extLst>
              </p:cNvPr>
              <p:cNvSpPr/>
              <p:nvPr/>
            </p:nvSpPr>
            <p:spPr>
              <a:xfrm>
                <a:off x="734551" y="3853926"/>
                <a:ext cx="110394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F58361-B045-455A-9A50-6189A9DEF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1" y="3853926"/>
                <a:ext cx="110394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84BE92C-B228-45AD-B612-8B36F5A26670}"/>
              </a:ext>
            </a:extLst>
          </p:cNvPr>
          <p:cNvSpPr/>
          <p:nvPr/>
        </p:nvSpPr>
        <p:spPr>
          <a:xfrm>
            <a:off x="122885" y="70338"/>
            <a:ext cx="11978604" cy="1862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 descr="Image result for pig outline">
            <a:extLst>
              <a:ext uri="{FF2B5EF4-FFF2-40B4-BE49-F238E27FC236}">
                <a16:creationId xmlns:a16="http://schemas.microsoft.com/office/drawing/2014/main" id="{E21D0B2C-8F13-4EB8-A942-539CCE10BF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" y="2820933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 descr="Image result for pig outline">
            <a:extLst>
              <a:ext uri="{FF2B5EF4-FFF2-40B4-BE49-F238E27FC236}">
                <a16:creationId xmlns:a16="http://schemas.microsoft.com/office/drawing/2014/main" id="{77EB3DEE-0E3A-4287-B750-D1E17778E1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19" y="2774006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 descr="Image result for pig outline">
            <a:extLst>
              <a:ext uri="{FF2B5EF4-FFF2-40B4-BE49-F238E27FC236}">
                <a16:creationId xmlns:a16="http://schemas.microsoft.com/office/drawing/2014/main" id="{978A9518-9345-4DE4-9938-491885F0FD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0527" y="2820935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 descr="Image result for pig outline">
            <a:extLst>
              <a:ext uri="{FF2B5EF4-FFF2-40B4-BE49-F238E27FC236}">
                <a16:creationId xmlns:a16="http://schemas.microsoft.com/office/drawing/2014/main" id="{BFE8CC1B-A150-4835-A7FC-3DBFF4EF7B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0399" y="2820933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 descr="Image result for pig outline">
            <a:extLst>
              <a:ext uri="{FF2B5EF4-FFF2-40B4-BE49-F238E27FC236}">
                <a16:creationId xmlns:a16="http://schemas.microsoft.com/office/drawing/2014/main" id="{2CD8D3D9-2B8F-4240-BB49-DED79F1E42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3297684" y="2820934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 descr="Image result for pig outline">
            <a:extLst>
              <a:ext uri="{FF2B5EF4-FFF2-40B4-BE49-F238E27FC236}">
                <a16:creationId xmlns:a16="http://schemas.microsoft.com/office/drawing/2014/main" id="{DB29DFDC-001E-4D71-BA86-404C05D72B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6267722" y="2746167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Image result for pig outline">
            <a:extLst>
              <a:ext uri="{FF2B5EF4-FFF2-40B4-BE49-F238E27FC236}">
                <a16:creationId xmlns:a16="http://schemas.microsoft.com/office/drawing/2014/main" id="{393034C0-0CD5-43F1-A216-8B51DCE7E5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621519" y="2774007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 descr="Image result for pig outline">
            <a:extLst>
              <a:ext uri="{FF2B5EF4-FFF2-40B4-BE49-F238E27FC236}">
                <a16:creationId xmlns:a16="http://schemas.microsoft.com/office/drawing/2014/main" id="{E1421A31-48FE-40B0-9BB2-C645627AA2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0438804" y="2826201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D01CA3-FCF3-469E-AEBB-DC1B707A0497}"/>
              </a:ext>
            </a:extLst>
          </p:cNvPr>
          <p:cNvSpPr/>
          <p:nvPr/>
        </p:nvSpPr>
        <p:spPr>
          <a:xfrm>
            <a:off x="122885" y="2416288"/>
            <a:ext cx="11978604" cy="1862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A61AD2-3966-47EA-A860-BDB962966466}"/>
              </a:ext>
            </a:extLst>
          </p:cNvPr>
          <p:cNvSpPr txBox="1"/>
          <p:nvPr/>
        </p:nvSpPr>
        <p:spPr>
          <a:xfrm>
            <a:off x="2269653" y="4876093"/>
            <a:ext cx="138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CCCB92A-4E31-44F6-B1F7-F534D2B61FBE}"/>
                  </a:ext>
                </a:extLst>
              </p:cNvPr>
              <p:cNvSpPr/>
              <p:nvPr/>
            </p:nvSpPr>
            <p:spPr>
              <a:xfrm>
                <a:off x="735179" y="6240715"/>
                <a:ext cx="110394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CCCB92A-4E31-44F6-B1F7-F534D2B61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9" y="6240715"/>
                <a:ext cx="110394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 descr="Image result for pig outline">
            <a:extLst>
              <a:ext uri="{FF2B5EF4-FFF2-40B4-BE49-F238E27FC236}">
                <a16:creationId xmlns:a16="http://schemas.microsoft.com/office/drawing/2014/main" id="{06ABCB07-6435-4F08-A3E0-C882426F69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9" y="5207722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 descr="Image result for pig outline">
            <a:extLst>
              <a:ext uri="{FF2B5EF4-FFF2-40B4-BE49-F238E27FC236}">
                <a16:creationId xmlns:a16="http://schemas.microsoft.com/office/drawing/2014/main" id="{8CE95AA8-3C8C-485F-80B1-E2F22CFEE4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047" y="5160795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0" descr="Image result for pig outline">
            <a:extLst>
              <a:ext uri="{FF2B5EF4-FFF2-40B4-BE49-F238E27FC236}">
                <a16:creationId xmlns:a16="http://schemas.microsoft.com/office/drawing/2014/main" id="{16438C53-6C86-4A2E-9A1C-A8F9E60382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1155" y="5207724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71" descr="Image result for pig outline">
            <a:extLst>
              <a:ext uri="{FF2B5EF4-FFF2-40B4-BE49-F238E27FC236}">
                <a16:creationId xmlns:a16="http://schemas.microsoft.com/office/drawing/2014/main" id="{141806E0-4E64-459D-BCC4-D4C3120E0B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1027" y="5207722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72" descr="Image result for pig outline">
            <a:extLst>
              <a:ext uri="{FF2B5EF4-FFF2-40B4-BE49-F238E27FC236}">
                <a16:creationId xmlns:a16="http://schemas.microsoft.com/office/drawing/2014/main" id="{9BCAC1B9-72BA-44C6-B851-F1B3A758EC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3298312" y="5207723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 descr="Image result for pig outline">
            <a:extLst>
              <a:ext uri="{FF2B5EF4-FFF2-40B4-BE49-F238E27FC236}">
                <a16:creationId xmlns:a16="http://schemas.microsoft.com/office/drawing/2014/main" id="{1177065E-5F62-4272-A4CE-DAB0C75E4A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6268350" y="5132956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Image result for pig outline">
            <a:extLst>
              <a:ext uri="{FF2B5EF4-FFF2-40B4-BE49-F238E27FC236}">
                <a16:creationId xmlns:a16="http://schemas.microsoft.com/office/drawing/2014/main" id="{C8D10267-2276-4D35-A914-D09BC4AA3E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622147" y="5160796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75" descr="Image result for pig outline">
            <a:extLst>
              <a:ext uri="{FF2B5EF4-FFF2-40B4-BE49-F238E27FC236}">
                <a16:creationId xmlns:a16="http://schemas.microsoft.com/office/drawing/2014/main" id="{F8A9A814-F336-4B19-91F8-04501306CB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0439432" y="5212990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3F23DD8-FD32-4F1D-AADB-38FC2FF61609}"/>
              </a:ext>
            </a:extLst>
          </p:cNvPr>
          <p:cNvSpPr/>
          <p:nvPr/>
        </p:nvSpPr>
        <p:spPr>
          <a:xfrm>
            <a:off x="123513" y="4803077"/>
            <a:ext cx="11978604" cy="1862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0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g outline">
            <a:extLst>
              <a:ext uri="{FF2B5EF4-FFF2-40B4-BE49-F238E27FC236}">
                <a16:creationId xmlns:a16="http://schemas.microsoft.com/office/drawing/2014/main" id="{3052D204-A31A-4744-808F-DED5176CCE6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" y="474983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mage result for pig outline">
            <a:extLst>
              <a:ext uri="{FF2B5EF4-FFF2-40B4-BE49-F238E27FC236}">
                <a16:creationId xmlns:a16="http://schemas.microsoft.com/office/drawing/2014/main" id="{97D4172B-B84A-4847-996E-9C3B2B07CF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19" y="428056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mage result for pig outline">
            <a:extLst>
              <a:ext uri="{FF2B5EF4-FFF2-40B4-BE49-F238E27FC236}">
                <a16:creationId xmlns:a16="http://schemas.microsoft.com/office/drawing/2014/main" id="{73F5637A-6420-46BC-BC85-B429E599A6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0527" y="474985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pig outline">
            <a:extLst>
              <a:ext uri="{FF2B5EF4-FFF2-40B4-BE49-F238E27FC236}">
                <a16:creationId xmlns:a16="http://schemas.microsoft.com/office/drawing/2014/main" id="{6EDB7A0D-CC28-42D3-A126-CD878B658D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0399" y="474983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mage result for pig outline">
            <a:extLst>
              <a:ext uri="{FF2B5EF4-FFF2-40B4-BE49-F238E27FC236}">
                <a16:creationId xmlns:a16="http://schemas.microsoft.com/office/drawing/2014/main" id="{9D6DB548-EA03-4FC6-AE50-C3851827F4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3297684" y="474984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pig outline">
            <a:extLst>
              <a:ext uri="{FF2B5EF4-FFF2-40B4-BE49-F238E27FC236}">
                <a16:creationId xmlns:a16="http://schemas.microsoft.com/office/drawing/2014/main" id="{FB5C0D2B-2BE5-404D-A119-A4ED3A7588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6267722" y="400217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mage result for pig outline">
            <a:extLst>
              <a:ext uri="{FF2B5EF4-FFF2-40B4-BE49-F238E27FC236}">
                <a16:creationId xmlns:a16="http://schemas.microsoft.com/office/drawing/2014/main" id="{0441E880-C187-486F-B42A-CF61CDED2F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621519" y="428057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mage result for pig outline">
            <a:extLst>
              <a:ext uri="{FF2B5EF4-FFF2-40B4-BE49-F238E27FC236}">
                <a16:creationId xmlns:a16="http://schemas.microsoft.com/office/drawing/2014/main" id="{068961AF-343B-4FC3-9B66-C40FE9D35C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0438804" y="480251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575212-11E3-4F5D-A720-FC7C8ACCF083}"/>
              </a:ext>
            </a:extLst>
          </p:cNvPr>
          <p:cNvSpPr/>
          <p:nvPr/>
        </p:nvSpPr>
        <p:spPr>
          <a:xfrm>
            <a:off x="122885" y="70338"/>
            <a:ext cx="11978604" cy="1862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993210-3D10-4F27-83F4-190EFC8D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1" y="2276405"/>
            <a:ext cx="9386617" cy="1469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7A9E8C-123F-4D5F-AB4A-AC98B8057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32" y="4153976"/>
            <a:ext cx="9386617" cy="1465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09383A-DB74-4BEF-B109-428272129B02}"/>
                  </a:ext>
                </a:extLst>
              </p:cNvPr>
              <p:cNvSpPr txBox="1"/>
              <p:nvPr/>
            </p:nvSpPr>
            <p:spPr>
              <a:xfrm>
                <a:off x="508996" y="5904582"/>
                <a:ext cx="10780468" cy="95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+|(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+|(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09383A-DB74-4BEF-B109-428272129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6" y="5904582"/>
                <a:ext cx="10780468" cy="956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D42B81-F1D2-4A31-8D8D-3D2DEF8E18D1}"/>
                  </a:ext>
                </a:extLst>
              </p:cNvPr>
              <p:cNvSpPr/>
              <p:nvPr/>
            </p:nvSpPr>
            <p:spPr>
              <a:xfrm>
                <a:off x="9947283" y="3406264"/>
                <a:ext cx="2244717" cy="679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D42B81-F1D2-4A31-8D8D-3D2DEF8E1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283" y="3406264"/>
                <a:ext cx="2244717" cy="679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ket 21">
            <a:extLst>
              <a:ext uri="{FF2B5EF4-FFF2-40B4-BE49-F238E27FC236}">
                <a16:creationId xmlns:a16="http://schemas.microsoft.com/office/drawing/2014/main" id="{29F3FD7D-3B6E-4F1A-B3BD-B343048127C7}"/>
              </a:ext>
            </a:extLst>
          </p:cNvPr>
          <p:cNvSpPr/>
          <p:nvPr/>
        </p:nvSpPr>
        <p:spPr>
          <a:xfrm>
            <a:off x="9711158" y="2917937"/>
            <a:ext cx="268605" cy="1862139"/>
          </a:xfrm>
          <a:prstGeom prst="rightBracket">
            <a:avLst>
              <a:gd name="adj" fmla="val 83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g outline">
            <a:extLst>
              <a:ext uri="{FF2B5EF4-FFF2-40B4-BE49-F238E27FC236}">
                <a16:creationId xmlns:a16="http://schemas.microsoft.com/office/drawing/2014/main" id="{8CCEA9D4-B2EF-4461-929E-9206ECA353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" y="474983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mage result for pig outline">
            <a:extLst>
              <a:ext uri="{FF2B5EF4-FFF2-40B4-BE49-F238E27FC236}">
                <a16:creationId xmlns:a16="http://schemas.microsoft.com/office/drawing/2014/main" id="{A48ED4D5-6531-4834-8AA9-A68E1F9AC8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19" y="428056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mage result for pig outline">
            <a:extLst>
              <a:ext uri="{FF2B5EF4-FFF2-40B4-BE49-F238E27FC236}">
                <a16:creationId xmlns:a16="http://schemas.microsoft.com/office/drawing/2014/main" id="{053C8309-FC5C-4C08-A9D5-7F22A692F7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0527" y="474985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pig outline">
            <a:extLst>
              <a:ext uri="{FF2B5EF4-FFF2-40B4-BE49-F238E27FC236}">
                <a16:creationId xmlns:a16="http://schemas.microsoft.com/office/drawing/2014/main" id="{F32EB40C-88BE-4277-BF0F-C959759AE0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0399" y="474983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pig outline">
            <a:extLst>
              <a:ext uri="{FF2B5EF4-FFF2-40B4-BE49-F238E27FC236}">
                <a16:creationId xmlns:a16="http://schemas.microsoft.com/office/drawing/2014/main" id="{FF5FD4E4-251B-45B3-8E68-D3FD3318FF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3297684" y="474984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mage result for pig outline">
            <a:extLst>
              <a:ext uri="{FF2B5EF4-FFF2-40B4-BE49-F238E27FC236}">
                <a16:creationId xmlns:a16="http://schemas.microsoft.com/office/drawing/2014/main" id="{68055885-8A5D-4303-8D1C-A57662F489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0117" flipH="1">
            <a:off x="6267722" y="400217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pig outline">
            <a:extLst>
              <a:ext uri="{FF2B5EF4-FFF2-40B4-BE49-F238E27FC236}">
                <a16:creationId xmlns:a16="http://schemas.microsoft.com/office/drawing/2014/main" id="{70B5F3A5-BE7E-447E-8E89-19439C9A8C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621519" y="428057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mage result for pig outline">
            <a:extLst>
              <a:ext uri="{FF2B5EF4-FFF2-40B4-BE49-F238E27FC236}">
                <a16:creationId xmlns:a16="http://schemas.microsoft.com/office/drawing/2014/main" id="{E61488DA-F46B-4EB5-806C-F9A418D523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0438804" y="480251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Image result for pig outline">
            <a:extLst>
              <a:ext uri="{FF2B5EF4-FFF2-40B4-BE49-F238E27FC236}">
                <a16:creationId xmlns:a16="http://schemas.microsoft.com/office/drawing/2014/main" id="{5A579AC1-49F0-4193-AC5F-29FE66FD8C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12" y="3233400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8A1E74-29EB-48F8-B474-8F83514D1861}"/>
              </a:ext>
            </a:extLst>
          </p:cNvPr>
          <p:cNvSpPr txBox="1"/>
          <p:nvPr/>
        </p:nvSpPr>
        <p:spPr>
          <a:xfrm>
            <a:off x="8452171" y="2870446"/>
            <a:ext cx="138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2</a:t>
            </a:r>
          </a:p>
        </p:txBody>
      </p:sp>
      <p:pic>
        <p:nvPicPr>
          <p:cNvPr id="15" name="Picture 14" descr="Image result for pig outline">
            <a:extLst>
              <a:ext uri="{FF2B5EF4-FFF2-40B4-BE49-F238E27FC236}">
                <a16:creationId xmlns:a16="http://schemas.microsoft.com/office/drawing/2014/main" id="{4A7B2145-8A26-4287-8AD7-9428D4A759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7483" y="3242631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mage result for pig outline">
            <a:extLst>
              <a:ext uri="{FF2B5EF4-FFF2-40B4-BE49-F238E27FC236}">
                <a16:creationId xmlns:a16="http://schemas.microsoft.com/office/drawing/2014/main" id="{A5A684BD-309B-4D7A-8DDC-07E0E580CA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4" y="3194962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B7E0044-442E-44CC-B155-00CE19F45D43}"/>
              </a:ext>
            </a:extLst>
          </p:cNvPr>
          <p:cNvSpPr/>
          <p:nvPr/>
        </p:nvSpPr>
        <p:spPr>
          <a:xfrm>
            <a:off x="158261" y="2686235"/>
            <a:ext cx="5905217" cy="2132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B04272-CBCE-4016-A252-858A90763CD0}"/>
              </a:ext>
            </a:extLst>
          </p:cNvPr>
          <p:cNvSpPr txBox="1"/>
          <p:nvPr/>
        </p:nvSpPr>
        <p:spPr>
          <a:xfrm>
            <a:off x="2428829" y="2874527"/>
            <a:ext cx="138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pic>
        <p:nvPicPr>
          <p:cNvPr id="20" name="Picture 19" descr="Image result for pig outline">
            <a:extLst>
              <a:ext uri="{FF2B5EF4-FFF2-40B4-BE49-F238E27FC236}">
                <a16:creationId xmlns:a16="http://schemas.microsoft.com/office/drawing/2014/main" id="{DE597E40-CF97-4393-9446-5C2872D8C3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20164" y="3242631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Image result for pig outline">
            <a:extLst>
              <a:ext uri="{FF2B5EF4-FFF2-40B4-BE49-F238E27FC236}">
                <a16:creationId xmlns:a16="http://schemas.microsoft.com/office/drawing/2014/main" id="{E1E3F9F4-F820-41DF-BA33-D7CED2032F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1105" flipH="1">
            <a:off x="1710351" y="3125897"/>
            <a:ext cx="1483751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5DE0BE7-DD7C-4F87-B3B8-45CE6A2A8D55}"/>
              </a:ext>
            </a:extLst>
          </p:cNvPr>
          <p:cNvSpPr/>
          <p:nvPr/>
        </p:nvSpPr>
        <p:spPr>
          <a:xfrm>
            <a:off x="6196272" y="2686235"/>
            <a:ext cx="5905217" cy="2132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Image result for pig outline">
            <a:extLst>
              <a:ext uri="{FF2B5EF4-FFF2-40B4-BE49-F238E27FC236}">
                <a16:creationId xmlns:a16="http://schemas.microsoft.com/office/drawing/2014/main" id="{C322E9FB-2DFD-4155-9C70-D5B2341D91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1105" flipH="1">
            <a:off x="3165207" y="3125898"/>
            <a:ext cx="1483751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Image result for pig outline">
            <a:extLst>
              <a:ext uri="{FF2B5EF4-FFF2-40B4-BE49-F238E27FC236}">
                <a16:creationId xmlns:a16="http://schemas.microsoft.com/office/drawing/2014/main" id="{25C5267C-5E98-4630-90A9-09C38F283E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6258184" y="3291164"/>
            <a:ext cx="149098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Image result for pig outline">
            <a:extLst>
              <a:ext uri="{FF2B5EF4-FFF2-40B4-BE49-F238E27FC236}">
                <a16:creationId xmlns:a16="http://schemas.microsoft.com/office/drawing/2014/main" id="{28136594-1DFA-4977-BF6C-489C452A2A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23">
            <a:off x="10527102" y="3097588"/>
            <a:ext cx="149098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C6D2F2A-FD2D-40DE-8F08-7D607466CD97}"/>
              </a:ext>
            </a:extLst>
          </p:cNvPr>
          <p:cNvSpPr/>
          <p:nvPr/>
        </p:nvSpPr>
        <p:spPr>
          <a:xfrm rot="5400000">
            <a:off x="2900587" y="3133540"/>
            <a:ext cx="371708" cy="3973441"/>
          </a:xfrm>
          <a:prstGeom prst="rightBracket">
            <a:avLst>
              <a:gd name="adj" fmla="val 83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8429AFC7-2E2D-4B4B-82D9-2D2A08393A57}"/>
              </a:ext>
            </a:extLst>
          </p:cNvPr>
          <p:cNvSpPr/>
          <p:nvPr/>
        </p:nvSpPr>
        <p:spPr>
          <a:xfrm rot="5400000">
            <a:off x="8934545" y="3142437"/>
            <a:ext cx="371708" cy="3973441"/>
          </a:xfrm>
          <a:prstGeom prst="rightBracket">
            <a:avLst>
              <a:gd name="adj" fmla="val 83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9041BD-A990-471E-9709-67E04AB67B82}"/>
                  </a:ext>
                </a:extLst>
              </p:cNvPr>
              <p:cNvSpPr txBox="1"/>
              <p:nvPr/>
            </p:nvSpPr>
            <p:spPr>
              <a:xfrm>
                <a:off x="6945861" y="5462201"/>
                <a:ext cx="4349076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9041BD-A990-471E-9709-67E04AB6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61" y="5462201"/>
                <a:ext cx="4349076" cy="903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463010-6423-4EF6-848C-31568E6C9A0D}"/>
                  </a:ext>
                </a:extLst>
              </p:cNvPr>
              <p:cNvSpPr txBox="1"/>
              <p:nvPr/>
            </p:nvSpPr>
            <p:spPr>
              <a:xfrm>
                <a:off x="1032581" y="5422154"/>
                <a:ext cx="4200253" cy="904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463010-6423-4EF6-848C-31568E6C9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81" y="5422154"/>
                <a:ext cx="4200253" cy="904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FE0A7D-46D2-48C3-8CF9-43FA0CE68523}"/>
                  </a:ext>
                </a:extLst>
              </p:cNvPr>
              <p:cNvSpPr txBox="1"/>
              <p:nvPr/>
            </p:nvSpPr>
            <p:spPr>
              <a:xfrm>
                <a:off x="5412503" y="6184766"/>
                <a:ext cx="1182824" cy="283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FE0A7D-46D2-48C3-8CF9-43FA0CE6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03" y="6184766"/>
                <a:ext cx="1182824" cy="283091"/>
              </a:xfrm>
              <a:prstGeom prst="rect">
                <a:avLst/>
              </a:prstGeom>
              <a:blipFill>
                <a:blip r:embed="rId5"/>
                <a:stretch>
                  <a:fillRect l="-4639" t="-6522" r="-1958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F58361-B045-455A-9A50-6189A9DEF085}"/>
                  </a:ext>
                </a:extLst>
              </p:cNvPr>
              <p:cNvSpPr/>
              <p:nvPr/>
            </p:nvSpPr>
            <p:spPr>
              <a:xfrm>
                <a:off x="1156315" y="4253830"/>
                <a:ext cx="3956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F58361-B045-455A-9A50-6189A9DEF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15" y="4253830"/>
                <a:ext cx="39565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0CCFAE-D6C0-4BF3-91F4-59711F43E93A}"/>
                  </a:ext>
                </a:extLst>
              </p:cNvPr>
              <p:cNvSpPr/>
              <p:nvPr/>
            </p:nvSpPr>
            <p:spPr>
              <a:xfrm>
                <a:off x="7411658" y="4253830"/>
                <a:ext cx="374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0CCFAE-D6C0-4BF3-91F4-59711F43E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58" y="4253830"/>
                <a:ext cx="37405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84BE92C-B228-45AD-B612-8B36F5A26670}"/>
              </a:ext>
            </a:extLst>
          </p:cNvPr>
          <p:cNvSpPr/>
          <p:nvPr/>
        </p:nvSpPr>
        <p:spPr>
          <a:xfrm>
            <a:off x="122885" y="70338"/>
            <a:ext cx="11978604" cy="18621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AA73-10C7-40A3-8BCC-DF3B3FF0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test two population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6E4F-D70D-4776-A124-6F8AC58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 samples for each population</a:t>
            </a:r>
          </a:p>
          <a:p>
            <a:r>
              <a:rPr lang="en-US" dirty="0"/>
              <a:t>Calculate the average and the sample variance for each sample </a:t>
            </a:r>
          </a:p>
          <a:p>
            <a:pPr lvl="1"/>
            <a:r>
              <a:rPr lang="en-US" dirty="0"/>
              <a:t>Identify which equation(s) to use depending on </a:t>
            </a:r>
          </a:p>
          <a:p>
            <a:pPr lvl="2"/>
            <a:r>
              <a:rPr lang="en-US" dirty="0"/>
              <a:t>If the samples are paired or independent</a:t>
            </a:r>
          </a:p>
          <a:p>
            <a:pPr lvl="2"/>
            <a:r>
              <a:rPr lang="en-US" dirty="0"/>
              <a:t>If the population variances are equal</a:t>
            </a:r>
          </a:p>
          <a:p>
            <a:pPr lvl="2"/>
            <a:r>
              <a:rPr lang="en-US" dirty="0"/>
              <a:t>If the sample sizes are the same</a:t>
            </a:r>
          </a:p>
          <a:p>
            <a:r>
              <a:rPr lang="en-US" dirty="0"/>
              <a:t>Calculate the difference of the averages and difference of the sample variances between the two samples</a:t>
            </a:r>
          </a:p>
          <a:p>
            <a:r>
              <a:rPr lang="en-US" dirty="0"/>
              <a:t>Calculate the calculated t-statistic (using your </a:t>
            </a:r>
            <a:r>
              <a:rPr lang="en-US" dirty="0" err="1"/>
              <a:t>dbar</a:t>
            </a:r>
            <a:r>
              <a:rPr lang="en-US" dirty="0"/>
              <a:t> and sbar)</a:t>
            </a:r>
          </a:p>
          <a:p>
            <a:r>
              <a:rPr lang="en-US" dirty="0"/>
              <a:t>Compare your calculated t-statistic to the critical t-value to determine if the null hypothesis will be rejected or not.</a:t>
            </a:r>
          </a:p>
        </p:txBody>
      </p:sp>
    </p:spTree>
    <p:extLst>
      <p:ext uri="{BB962C8B-B14F-4D97-AF65-F5344CB8AC3E}">
        <p14:creationId xmlns:p14="http://schemas.microsoft.com/office/powerpoint/2010/main" val="237508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atistics4u.info/fundstat_eng/img/hl_explain_ftest2.png">
            <a:extLst>
              <a:ext uri="{FF2B5EF4-FFF2-40B4-BE49-F238E27FC236}">
                <a16:creationId xmlns:a16="http://schemas.microsoft.com/office/drawing/2014/main" id="{8ECE0D70-933F-4364-8F67-E1D83643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2356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3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B5996-8F90-4DCF-B301-C0170438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46" y="170524"/>
            <a:ext cx="9727986" cy="65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5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DF6781-831B-447D-B7C1-C786BE4D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5499"/>
            <a:ext cx="12192000" cy="66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5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7790</TotalTime>
  <Words>252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PLS 120 Text Images</vt:lpstr>
      <vt:lpstr>PowerPoint Presentation</vt:lpstr>
      <vt:lpstr>PowerPoint Presentation</vt:lpstr>
      <vt:lpstr>PowerPoint Presentation</vt:lpstr>
      <vt:lpstr>PowerPoint Presentation</vt:lpstr>
      <vt:lpstr>Steps to test two population 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Zullo</dc:creator>
  <cp:lastModifiedBy>Stephanie Zullo</cp:lastModifiedBy>
  <cp:revision>50</cp:revision>
  <dcterms:created xsi:type="dcterms:W3CDTF">2018-08-10T17:28:15Z</dcterms:created>
  <dcterms:modified xsi:type="dcterms:W3CDTF">2018-09-17T20:47:08Z</dcterms:modified>
</cp:coreProperties>
</file>