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83" r:id="rId4"/>
    <p:sldId id="267" r:id="rId5"/>
    <p:sldId id="257" r:id="rId6"/>
    <p:sldId id="284" r:id="rId7"/>
    <p:sldId id="260" r:id="rId8"/>
    <p:sldId id="263" r:id="rId9"/>
    <p:sldId id="285" r:id="rId10"/>
    <p:sldId id="265" r:id="rId11"/>
    <p:sldId id="266" r:id="rId12"/>
    <p:sldId id="270" r:id="rId13"/>
    <p:sldId id="273" r:id="rId14"/>
    <p:sldId id="277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15"/>
    <a:srgbClr val="FE4B24"/>
    <a:srgbClr val="179E97"/>
    <a:srgbClr val="145F89"/>
    <a:srgbClr val="3B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78"/>
      </p:cViewPr>
      <p:guideLst>
        <p:guide orient="horz" pos="20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B4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39738" y="1676400"/>
            <a:ext cx="3632200" cy="3632200"/>
          </a:xfrm>
          <a:prstGeom prst="ellipse">
            <a:avLst/>
          </a:prstGeom>
          <a:solidFill>
            <a:srgbClr val="F9A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654" b="8654"/>
          <a:stretch>
            <a:fillRect/>
          </a:stretch>
        </p:blipFill>
        <p:spPr>
          <a:xfrm rot="1986838">
            <a:off x="880628" y="1474070"/>
            <a:ext cx="3415079" cy="3415079"/>
          </a:xfrm>
          <a:prstGeom prst="ellipse">
            <a:avLst/>
          </a:prstGeom>
        </p:spPr>
      </p:pic>
      <p:sp>
        <p:nvSpPr>
          <p:cNvPr id="9" name="椭圆 8"/>
          <p:cNvSpPr/>
          <p:nvPr/>
        </p:nvSpPr>
        <p:spPr>
          <a:xfrm flipV="1">
            <a:off x="9982200" y="5737225"/>
            <a:ext cx="876300" cy="876300"/>
          </a:xfrm>
          <a:prstGeom prst="ellipse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8654" b="8654"/>
          <a:stretch>
            <a:fillRect/>
          </a:stretch>
        </p:blipFill>
        <p:spPr>
          <a:xfrm rot="3083445">
            <a:off x="9920081" y="5639016"/>
            <a:ext cx="853916" cy="853913"/>
          </a:xfrm>
          <a:prstGeom prst="ellipse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0" y="0"/>
            <a:ext cx="1011238" cy="1824038"/>
          </a:xfrm>
          <a:custGeom>
            <a:avLst/>
            <a:gdLst>
              <a:gd name="connsiteX0" fmla="*/ 0 w 1010563"/>
              <a:gd name="connsiteY0" fmla="*/ 0 h 1823323"/>
              <a:gd name="connsiteX1" fmla="*/ 1010563 w 1010563"/>
              <a:gd name="connsiteY1" fmla="*/ 0 h 1823323"/>
              <a:gd name="connsiteX2" fmla="*/ 1000129 w 1010563"/>
              <a:gd name="connsiteY2" fmla="*/ 206628 h 1823323"/>
              <a:gd name="connsiteX3" fmla="*/ 146295 w 1010563"/>
              <a:gd name="connsiteY3" fmla="*/ 1722568 h 1823323"/>
              <a:gd name="connsiteX4" fmla="*/ 0 w 1010563"/>
              <a:gd name="connsiteY4" fmla="*/ 1823323 h 1823323"/>
              <a:gd name="connsiteX5" fmla="*/ 0 w 1010563"/>
              <a:gd name="connsiteY5" fmla="*/ 0 h 182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563" h="1823323">
                <a:moveTo>
                  <a:pt x="0" y="0"/>
                </a:moveTo>
                <a:lnTo>
                  <a:pt x="1010563" y="0"/>
                </a:lnTo>
                <a:lnTo>
                  <a:pt x="1000129" y="206628"/>
                </a:lnTo>
                <a:cubicBezTo>
                  <a:pt x="937342" y="824890"/>
                  <a:pt x="616167" y="1366766"/>
                  <a:pt x="146295" y="1722568"/>
                </a:cubicBezTo>
                <a:lnTo>
                  <a:pt x="0" y="1823323"/>
                </a:lnTo>
                <a:lnTo>
                  <a:pt x="0" y="0"/>
                </a:lnTo>
                <a:close/>
              </a:path>
            </a:pathLst>
          </a:custGeom>
          <a:solidFill>
            <a:srgbClr val="145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0702925" y="3225800"/>
            <a:ext cx="1489075" cy="3397250"/>
          </a:xfrm>
          <a:custGeom>
            <a:avLst/>
            <a:gdLst>
              <a:gd name="connsiteX0" fmla="*/ 1489710 w 1489710"/>
              <a:gd name="connsiteY0" fmla="*/ 0 h 3396189"/>
              <a:gd name="connsiteX1" fmla="*/ 1489710 w 1489710"/>
              <a:gd name="connsiteY1" fmla="*/ 3396189 h 3396189"/>
              <a:gd name="connsiteX2" fmla="*/ 1368969 w 1489710"/>
              <a:gd name="connsiteY2" fmla="*/ 3377761 h 3396189"/>
              <a:gd name="connsiteX3" fmla="*/ 0 w 1489710"/>
              <a:gd name="connsiteY3" fmla="*/ 1698094 h 3396189"/>
              <a:gd name="connsiteX4" fmla="*/ 1368969 w 1489710"/>
              <a:gd name="connsiteY4" fmla="*/ 18427 h 3396189"/>
              <a:gd name="connsiteX5" fmla="*/ 1489710 w 1489710"/>
              <a:gd name="connsiteY5" fmla="*/ 0 h 33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710" h="3396189">
                <a:moveTo>
                  <a:pt x="1489710" y="0"/>
                </a:moveTo>
                <a:lnTo>
                  <a:pt x="1489710" y="3396189"/>
                </a:lnTo>
                <a:lnTo>
                  <a:pt x="1368969" y="3377761"/>
                </a:lnTo>
                <a:cubicBezTo>
                  <a:pt x="587700" y="3217891"/>
                  <a:pt x="0" y="2526625"/>
                  <a:pt x="0" y="1698094"/>
                </a:cubicBezTo>
                <a:cubicBezTo>
                  <a:pt x="0" y="869564"/>
                  <a:pt x="587700" y="178297"/>
                  <a:pt x="1368969" y="18427"/>
                </a:cubicBezTo>
                <a:lnTo>
                  <a:pt x="1489710" y="0"/>
                </a:lnTo>
                <a:close/>
              </a:path>
            </a:pathLst>
          </a:custGeom>
          <a:solidFill>
            <a:srgbClr val="17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703" y="1791429"/>
            <a:ext cx="1027251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7803" y="4009601"/>
            <a:ext cx="977879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3B4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34963" y="650875"/>
            <a:ext cx="3201988" cy="3201988"/>
          </a:xfrm>
          <a:prstGeom prst="ellipse">
            <a:avLst/>
          </a:prstGeom>
          <a:solidFill>
            <a:srgbClr val="145F89">
              <a:alpha val="10000"/>
            </a:srgbClr>
          </a:solidFill>
          <a:ln>
            <a:solidFill>
              <a:srgbClr val="145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86038" y="2027238"/>
            <a:ext cx="1816100" cy="1816100"/>
          </a:xfrm>
          <a:prstGeom prst="ellipse">
            <a:avLst/>
          </a:prstGeom>
          <a:solidFill>
            <a:srgbClr val="145F89">
              <a:alpha val="10000"/>
            </a:srgbClr>
          </a:solidFill>
          <a:ln>
            <a:solidFill>
              <a:srgbClr val="145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9788" y="2605088"/>
            <a:ext cx="3184525" cy="3184525"/>
          </a:xfrm>
          <a:prstGeom prst="ellipse">
            <a:avLst/>
          </a:prstGeom>
          <a:solidFill>
            <a:srgbClr val="145F89">
              <a:alpha val="10000"/>
            </a:srgbClr>
          </a:solidFill>
          <a:ln>
            <a:solidFill>
              <a:srgbClr val="145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20950" y="2644775"/>
            <a:ext cx="803275" cy="801688"/>
          </a:xfrm>
          <a:prstGeom prst="ellipse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563" y="3560763"/>
            <a:ext cx="228600" cy="228600"/>
          </a:xfrm>
          <a:prstGeom prst="ellipse">
            <a:avLst/>
          </a:prstGeom>
          <a:solidFill>
            <a:srgbClr val="145F89">
              <a:alpha val="10000"/>
            </a:srgbClr>
          </a:solidFill>
          <a:ln>
            <a:solidFill>
              <a:srgbClr val="145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908300" y="17463"/>
            <a:ext cx="0" cy="6858000"/>
          </a:xfrm>
          <a:prstGeom prst="line">
            <a:avLst/>
          </a:prstGeom>
          <a:ln>
            <a:solidFill>
              <a:srgbClr val="145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322513" y="-136525"/>
            <a:ext cx="2460625" cy="4725988"/>
          </a:xfrm>
          <a:prstGeom prst="line">
            <a:avLst/>
          </a:prstGeom>
          <a:ln>
            <a:solidFill>
              <a:srgbClr val="145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9616" y="707987"/>
            <a:ext cx="681783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5548" y="3587712"/>
            <a:ext cx="68178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08163"/>
            <a:ext cx="12192000" cy="2928938"/>
          </a:xfrm>
          <a:prstGeom prst="rect">
            <a:avLst/>
          </a:prstGeom>
          <a:solidFill>
            <a:srgbClr val="3B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1808163"/>
            <a:ext cx="10237788" cy="2928938"/>
          </a:xfrm>
          <a:custGeom>
            <a:avLst/>
            <a:gdLst>
              <a:gd name="connsiteX0" fmla="*/ 0 w 12110819"/>
              <a:gd name="connsiteY0" fmla="*/ 0 h 4876800"/>
              <a:gd name="connsiteX1" fmla="*/ 12110819 w 12110819"/>
              <a:gd name="connsiteY1" fmla="*/ 0 h 4876800"/>
              <a:gd name="connsiteX2" fmla="*/ 7928435 w 12110819"/>
              <a:gd name="connsiteY2" fmla="*/ 4876800 h 4876800"/>
              <a:gd name="connsiteX3" fmla="*/ 0 w 12110819"/>
              <a:gd name="connsiteY3" fmla="*/ 4876800 h 4876800"/>
              <a:gd name="connsiteX4" fmla="*/ 0 w 12110819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0819" h="4876800">
                <a:moveTo>
                  <a:pt x="0" y="0"/>
                </a:moveTo>
                <a:lnTo>
                  <a:pt x="12110819" y="0"/>
                </a:lnTo>
                <a:lnTo>
                  <a:pt x="7928435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chemeClr val="accent1">
                  <a:lumMod val="5000"/>
                  <a:lumOff val="95000"/>
                  <a:alpha val="15000"/>
                </a:schemeClr>
              </a:gs>
              <a:gs pos="89000">
                <a:srgbClr val="3B424A">
                  <a:alpha val="2000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76800"/>
          </a:xfrm>
          <a:prstGeom prst="rect">
            <a:avLst/>
          </a:prstGeom>
          <a:solidFill>
            <a:srgbClr val="3B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0"/>
            <a:ext cx="12111038" cy="4876800"/>
          </a:xfrm>
          <a:custGeom>
            <a:avLst/>
            <a:gdLst>
              <a:gd name="connsiteX0" fmla="*/ 0 w 12110819"/>
              <a:gd name="connsiteY0" fmla="*/ 0 h 4876800"/>
              <a:gd name="connsiteX1" fmla="*/ 12110819 w 12110819"/>
              <a:gd name="connsiteY1" fmla="*/ 0 h 4876800"/>
              <a:gd name="connsiteX2" fmla="*/ 7928435 w 12110819"/>
              <a:gd name="connsiteY2" fmla="*/ 4876800 h 4876800"/>
              <a:gd name="connsiteX3" fmla="*/ 0 w 12110819"/>
              <a:gd name="connsiteY3" fmla="*/ 4876800 h 4876800"/>
              <a:gd name="connsiteX4" fmla="*/ 0 w 12110819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0819" h="4876800">
                <a:moveTo>
                  <a:pt x="0" y="0"/>
                </a:moveTo>
                <a:lnTo>
                  <a:pt x="12110819" y="0"/>
                </a:lnTo>
                <a:lnTo>
                  <a:pt x="7928435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chemeClr val="accent1">
                  <a:lumMod val="5000"/>
                  <a:lumOff val="95000"/>
                  <a:alpha val="15000"/>
                </a:schemeClr>
              </a:gs>
              <a:gs pos="89000">
                <a:srgbClr val="3B424A">
                  <a:alpha val="2000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33800"/>
            <a:ext cx="12192000" cy="3124200"/>
          </a:xfrm>
          <a:prstGeom prst="rect">
            <a:avLst/>
          </a:prstGeom>
          <a:solidFill>
            <a:srgbClr val="3B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762500"/>
            <a:ext cx="12192000" cy="2095500"/>
          </a:xfrm>
          <a:prstGeom prst="rect">
            <a:avLst/>
          </a:prstGeom>
          <a:solidFill>
            <a:srgbClr val="3B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3B4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2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5213350" y="2374265"/>
            <a:ext cx="7271385" cy="709930"/>
          </a:xfrm>
        </p:spPr>
        <p:txBody>
          <a:bodyPr wrap="square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zh-CN" sz="3000" b="1" kern="1200" dirty="0">
                <a:latin typeface="Arial" panose="020B0604020202020204" pitchFamily="34" charset="0"/>
                <a:ea typeface="Kozuka Gothic Pr6N H" pitchFamily="34" charset="-128"/>
                <a:cs typeface="+mj-cs"/>
              </a:rPr>
              <a:t>LEAGUE MANAGEMENT SYSTEM</a:t>
            </a:r>
            <a:endParaRPr lang="zh-CN" altLang="en-US" sz="3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13350" y="3615055"/>
            <a:ext cx="5657850" cy="915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solidFill>
                  <a:schemeClr val="bg1"/>
                </a:solidFill>
              </a:rPr>
              <a:t>Adventist University of Central Africa,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 2</a:t>
            </a:r>
            <a:r>
              <a:rPr lang="en-US" altLang="en-GB" baseline="30000">
                <a:solidFill>
                  <a:schemeClr val="bg1"/>
                </a:solidFill>
              </a:rPr>
              <a:t>nd</a:t>
            </a:r>
            <a:r>
              <a:rPr lang="en-US" altLang="en-GB">
                <a:solidFill>
                  <a:schemeClr val="bg1"/>
                </a:solidFill>
              </a:rPr>
              <a:t> December 2024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8488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2000" b="1">
                <a:solidFill>
                  <a:schemeClr val="tx1"/>
                </a:solidFill>
              </a:rPr>
              <a:t>Planned improvements or future directions for the project.</a:t>
            </a:r>
            <a:endParaRPr lang="en-US" altLang="en-GB" sz="2000" b="1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497013" y="3284855"/>
            <a:ext cx="914400" cy="914400"/>
          </a:xfrm>
          <a:prstGeom prst="ellipse">
            <a:avLst/>
          </a:prstGeom>
          <a:solidFill>
            <a:srgbClr val="F9A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435918" y="3284855"/>
            <a:ext cx="914400" cy="914400"/>
          </a:xfrm>
          <a:prstGeom prst="ellipse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882063" y="3263900"/>
            <a:ext cx="914400" cy="914400"/>
          </a:xfrm>
          <a:prstGeom prst="ellipse">
            <a:avLst/>
          </a:prstGeom>
          <a:solidFill>
            <a:srgbClr val="145F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KSO_Shape"/>
          <p:cNvSpPr/>
          <p:nvPr/>
        </p:nvSpPr>
        <p:spPr>
          <a:xfrm>
            <a:off x="5712460" y="3630930"/>
            <a:ext cx="361950" cy="27305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8" name="Freeform 9"/>
          <p:cNvSpPr>
            <a:spLocks noEditPoints="1"/>
          </p:cNvSpPr>
          <p:nvPr/>
        </p:nvSpPr>
        <p:spPr>
          <a:xfrm>
            <a:off x="9156700" y="3538538"/>
            <a:ext cx="365125" cy="365125"/>
          </a:xfrm>
          <a:custGeom>
            <a:avLst/>
            <a:gdLst/>
            <a:ahLst/>
            <a:cxnLst>
              <a:cxn ang="0">
                <a:pos x="347519" y="113256"/>
              </a:cxn>
              <a:cxn ang="0">
                <a:pos x="331667" y="129285"/>
              </a:cxn>
              <a:cxn ang="0">
                <a:pos x="235848" y="33642"/>
              </a:cxn>
              <a:cxn ang="0">
                <a:pos x="251877" y="17614"/>
              </a:cxn>
              <a:cxn ang="0">
                <a:pos x="315638" y="17614"/>
              </a:cxn>
              <a:cxn ang="0">
                <a:pos x="347519" y="49495"/>
              </a:cxn>
              <a:cxn ang="0">
                <a:pos x="347519" y="113256"/>
              </a:cxn>
              <a:cxn ang="0">
                <a:pos x="124353" y="304542"/>
              </a:cxn>
              <a:cxn ang="0">
                <a:pos x="124353" y="320570"/>
              </a:cxn>
              <a:cxn ang="0">
                <a:pos x="140205" y="320570"/>
              </a:cxn>
              <a:cxn ang="0">
                <a:pos x="315638" y="145137"/>
              </a:cxn>
              <a:cxn ang="0">
                <a:pos x="299610" y="129285"/>
              </a:cxn>
              <a:cxn ang="0">
                <a:pos x="124353" y="304542"/>
              </a:cxn>
              <a:cxn ang="0">
                <a:pos x="44563" y="224928"/>
              </a:cxn>
              <a:cxn ang="0">
                <a:pos x="44563" y="240780"/>
              </a:cxn>
              <a:cxn ang="0">
                <a:pos x="60591" y="240780"/>
              </a:cxn>
              <a:cxn ang="0">
                <a:pos x="235848" y="65523"/>
              </a:cxn>
              <a:cxn ang="0">
                <a:pos x="219996" y="49495"/>
              </a:cxn>
              <a:cxn ang="0">
                <a:pos x="44563" y="224928"/>
              </a:cxn>
              <a:cxn ang="0">
                <a:pos x="251877" y="81376"/>
              </a:cxn>
              <a:cxn ang="0">
                <a:pos x="76444" y="256808"/>
              </a:cxn>
              <a:cxn ang="0">
                <a:pos x="76444" y="288689"/>
              </a:cxn>
              <a:cxn ang="0">
                <a:pos x="108325" y="288513"/>
              </a:cxn>
              <a:cxn ang="0">
                <a:pos x="283757" y="113256"/>
              </a:cxn>
              <a:cxn ang="0">
                <a:pos x="251877" y="81376"/>
              </a:cxn>
              <a:cxn ang="0">
                <a:pos x="108325" y="336423"/>
              </a:cxn>
              <a:cxn ang="0">
                <a:pos x="99342" y="317047"/>
              </a:cxn>
              <a:cxn ang="0">
                <a:pos x="92472" y="317752"/>
              </a:cxn>
              <a:cxn ang="0">
                <a:pos x="60591" y="304542"/>
              </a:cxn>
              <a:cxn ang="0">
                <a:pos x="47381" y="272661"/>
              </a:cxn>
              <a:cxn ang="0">
                <a:pos x="47909" y="266144"/>
              </a:cxn>
              <a:cxn ang="0">
                <a:pos x="28710" y="256808"/>
              </a:cxn>
              <a:cxn ang="0">
                <a:pos x="27477" y="255047"/>
              </a:cxn>
              <a:cxn ang="0">
                <a:pos x="0" y="365133"/>
              </a:cxn>
              <a:cxn ang="0">
                <a:pos x="109910" y="337656"/>
              </a:cxn>
              <a:cxn ang="0">
                <a:pos x="108325" y="336423"/>
              </a:cxn>
            </a:cxnLst>
            <a:pathLst>
              <a:path w="2073" h="2073">
                <a:moveTo>
                  <a:pt x="1973" y="643"/>
                </a:moveTo>
                <a:cubicBezTo>
                  <a:pt x="1883" y="734"/>
                  <a:pt x="1883" y="734"/>
                  <a:pt x="1883" y="734"/>
                </a:cubicBezTo>
                <a:cubicBezTo>
                  <a:pt x="1339" y="191"/>
                  <a:pt x="1339" y="191"/>
                  <a:pt x="1339" y="191"/>
                </a:cubicBezTo>
                <a:cubicBezTo>
                  <a:pt x="1430" y="100"/>
                  <a:pt x="1430" y="100"/>
                  <a:pt x="1430" y="100"/>
                </a:cubicBezTo>
                <a:cubicBezTo>
                  <a:pt x="1530" y="0"/>
                  <a:pt x="1692" y="0"/>
                  <a:pt x="1792" y="100"/>
                </a:cubicBezTo>
                <a:cubicBezTo>
                  <a:pt x="1973" y="281"/>
                  <a:pt x="1973" y="281"/>
                  <a:pt x="1973" y="281"/>
                </a:cubicBezTo>
                <a:cubicBezTo>
                  <a:pt x="2073" y="381"/>
                  <a:pt x="2073" y="543"/>
                  <a:pt x="1973" y="643"/>
                </a:cubicBezTo>
                <a:close/>
                <a:moveTo>
                  <a:pt x="706" y="1729"/>
                </a:moveTo>
                <a:cubicBezTo>
                  <a:pt x="681" y="1754"/>
                  <a:pt x="681" y="1795"/>
                  <a:pt x="706" y="1820"/>
                </a:cubicBezTo>
                <a:cubicBezTo>
                  <a:pt x="731" y="1845"/>
                  <a:pt x="771" y="1845"/>
                  <a:pt x="796" y="1820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01" y="734"/>
                  <a:pt x="1701" y="734"/>
                  <a:pt x="1701" y="734"/>
                </a:cubicBezTo>
                <a:lnTo>
                  <a:pt x="706" y="1729"/>
                </a:lnTo>
                <a:close/>
                <a:moveTo>
                  <a:pt x="253" y="1277"/>
                </a:moveTo>
                <a:cubicBezTo>
                  <a:pt x="228" y="1302"/>
                  <a:pt x="228" y="1342"/>
                  <a:pt x="253" y="1367"/>
                </a:cubicBezTo>
                <a:cubicBezTo>
                  <a:pt x="278" y="1392"/>
                  <a:pt x="319" y="1392"/>
                  <a:pt x="344" y="1367"/>
                </a:cubicBezTo>
                <a:cubicBezTo>
                  <a:pt x="1339" y="372"/>
                  <a:pt x="1339" y="372"/>
                  <a:pt x="1339" y="372"/>
                </a:cubicBezTo>
                <a:cubicBezTo>
                  <a:pt x="1249" y="281"/>
                  <a:pt x="1249" y="281"/>
                  <a:pt x="1249" y="281"/>
                </a:cubicBezTo>
                <a:lnTo>
                  <a:pt x="253" y="1277"/>
                </a:lnTo>
                <a:close/>
                <a:moveTo>
                  <a:pt x="1430" y="462"/>
                </a:moveTo>
                <a:cubicBezTo>
                  <a:pt x="434" y="1458"/>
                  <a:pt x="434" y="1458"/>
                  <a:pt x="434" y="1458"/>
                </a:cubicBezTo>
                <a:cubicBezTo>
                  <a:pt x="384" y="1507"/>
                  <a:pt x="384" y="1589"/>
                  <a:pt x="434" y="1639"/>
                </a:cubicBezTo>
                <a:cubicBezTo>
                  <a:pt x="484" y="1689"/>
                  <a:pt x="565" y="1689"/>
                  <a:pt x="615" y="1638"/>
                </a:cubicBezTo>
                <a:cubicBezTo>
                  <a:pt x="1611" y="643"/>
                  <a:pt x="1611" y="643"/>
                  <a:pt x="1611" y="643"/>
                </a:cubicBezTo>
                <a:lnTo>
                  <a:pt x="1430" y="462"/>
                </a:lnTo>
                <a:close/>
                <a:moveTo>
                  <a:pt x="615" y="1910"/>
                </a:moveTo>
                <a:cubicBezTo>
                  <a:pt x="584" y="1879"/>
                  <a:pt x="570" y="1840"/>
                  <a:pt x="564" y="1800"/>
                </a:cubicBezTo>
                <a:cubicBezTo>
                  <a:pt x="551" y="1802"/>
                  <a:pt x="538" y="1804"/>
                  <a:pt x="525" y="1804"/>
                </a:cubicBezTo>
                <a:cubicBezTo>
                  <a:pt x="456" y="1804"/>
                  <a:pt x="392" y="1777"/>
                  <a:pt x="344" y="1729"/>
                </a:cubicBezTo>
                <a:cubicBezTo>
                  <a:pt x="295" y="1681"/>
                  <a:pt x="269" y="1617"/>
                  <a:pt x="269" y="1548"/>
                </a:cubicBezTo>
                <a:cubicBezTo>
                  <a:pt x="269" y="1536"/>
                  <a:pt x="271" y="1524"/>
                  <a:pt x="272" y="1511"/>
                </a:cubicBezTo>
                <a:cubicBezTo>
                  <a:pt x="231" y="1506"/>
                  <a:pt x="193" y="1488"/>
                  <a:pt x="163" y="1458"/>
                </a:cubicBezTo>
                <a:cubicBezTo>
                  <a:pt x="160" y="1455"/>
                  <a:pt x="159" y="1451"/>
                  <a:pt x="156" y="1448"/>
                </a:cubicBezTo>
                <a:cubicBezTo>
                  <a:pt x="0" y="2073"/>
                  <a:pt x="0" y="2073"/>
                  <a:pt x="0" y="2073"/>
                </a:cubicBezTo>
                <a:cubicBezTo>
                  <a:pt x="624" y="1917"/>
                  <a:pt x="624" y="1917"/>
                  <a:pt x="624" y="1917"/>
                </a:cubicBezTo>
                <a:cubicBezTo>
                  <a:pt x="621" y="1914"/>
                  <a:pt x="618" y="1912"/>
                  <a:pt x="615" y="19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65" name="KSO_Shape"/>
          <p:cNvSpPr/>
          <p:nvPr/>
        </p:nvSpPr>
        <p:spPr>
          <a:xfrm>
            <a:off x="1756728" y="3538855"/>
            <a:ext cx="395288" cy="29845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0" name="矩形 65"/>
          <p:cNvSpPr/>
          <p:nvPr/>
        </p:nvSpPr>
        <p:spPr>
          <a:xfrm>
            <a:off x="1263650" y="4752658"/>
            <a:ext cx="2001838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Connect with external APIs for live match updates, player data, or financial tools.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41" name="矩形 66"/>
          <p:cNvSpPr/>
          <p:nvPr/>
        </p:nvSpPr>
        <p:spPr>
          <a:xfrm>
            <a:off x="937260" y="4385628"/>
            <a:ext cx="289560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en-GB" sz="1600" dirty="0">
                <a:solidFill>
                  <a:srgbClr val="F9A715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Integration with External Systems</a:t>
            </a:r>
            <a:endParaRPr lang="en-US" altLang="en-GB" sz="1600" dirty="0">
              <a:solidFill>
                <a:srgbClr val="F9A715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44" name="矩形 69"/>
          <p:cNvSpPr/>
          <p:nvPr/>
        </p:nvSpPr>
        <p:spPr>
          <a:xfrm>
            <a:off x="5103178" y="4854258"/>
            <a:ext cx="2001837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Optimize the system to handle more teams, players, and matches as the league expands.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45" name="矩形 70"/>
          <p:cNvSpPr/>
          <p:nvPr/>
        </p:nvSpPr>
        <p:spPr>
          <a:xfrm>
            <a:off x="5103178" y="4385628"/>
            <a:ext cx="22453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en-GB" sz="1600" dirty="0">
                <a:solidFill>
                  <a:srgbClr val="FE4B24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Scalability Enhancements</a:t>
            </a:r>
            <a:endParaRPr lang="en-US" altLang="en-GB" sz="1600" dirty="0">
              <a:solidFill>
                <a:srgbClr val="FE4B24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46" name="矩形 71"/>
          <p:cNvSpPr/>
          <p:nvPr/>
        </p:nvSpPr>
        <p:spPr>
          <a:xfrm>
            <a:off x="8377238" y="4722813"/>
            <a:ext cx="2001837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Incorporate predictive analytics for player performance and injury risks.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47" name="矩形 72"/>
          <p:cNvSpPr/>
          <p:nvPr/>
        </p:nvSpPr>
        <p:spPr>
          <a:xfrm>
            <a:off x="8516938" y="4385628"/>
            <a:ext cx="238823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en-GB" sz="1600" dirty="0">
                <a:solidFill>
                  <a:srgbClr val="145F89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Machine Learning Features</a:t>
            </a:r>
            <a:endParaRPr lang="en-US" altLang="en-GB" sz="1600" dirty="0">
              <a:solidFill>
                <a:srgbClr val="145F89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Learnings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4579" name="组合 41"/>
          <p:cNvGrpSpPr/>
          <p:nvPr/>
        </p:nvGrpSpPr>
        <p:grpSpPr>
          <a:xfrm>
            <a:off x="4703763" y="2478088"/>
            <a:ext cx="2806700" cy="3027362"/>
            <a:chOff x="4690351" y="1911231"/>
            <a:chExt cx="2807546" cy="3027912"/>
          </a:xfrm>
        </p:grpSpPr>
        <p:sp>
          <p:nvSpPr>
            <p:cNvPr id="43" name="等腰三角形 42"/>
            <p:cNvSpPr/>
            <p:nvPr/>
          </p:nvSpPr>
          <p:spPr>
            <a:xfrm flipV="1">
              <a:off x="4690351" y="2616589"/>
              <a:ext cx="2807546" cy="2322554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六边形 43"/>
            <p:cNvSpPr/>
            <p:nvPr/>
          </p:nvSpPr>
          <p:spPr>
            <a:xfrm rot="5400000">
              <a:off x="4589074" y="2016255"/>
              <a:ext cx="3013844" cy="2803795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4704419" y="1911231"/>
              <a:ext cx="2774147" cy="229501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6" name="直接连接符 45"/>
            <p:cNvCxnSpPr>
              <a:endCxn id="44" idx="0"/>
            </p:cNvCxnSpPr>
            <p:nvPr/>
          </p:nvCxnSpPr>
          <p:spPr>
            <a:xfrm>
              <a:off x="4690351" y="2616589"/>
              <a:ext cx="2807545" cy="1607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44" idx="2"/>
            </p:cNvCxnSpPr>
            <p:nvPr/>
          </p:nvCxnSpPr>
          <p:spPr>
            <a:xfrm flipH="1">
              <a:off x="4694103" y="2616589"/>
              <a:ext cx="2803794" cy="1607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5640388" y="2100263"/>
            <a:ext cx="900113" cy="900113"/>
          </a:xfrm>
          <a:prstGeom prst="ellipse">
            <a:avLst/>
          </a:prstGeom>
          <a:solidFill>
            <a:srgbClr val="17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061200" y="2716213"/>
            <a:ext cx="900113" cy="900113"/>
          </a:xfrm>
          <a:prstGeom prst="ellipse">
            <a:avLst/>
          </a:prstGeom>
          <a:solidFill>
            <a:srgbClr val="F9A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283075" y="2716213"/>
            <a:ext cx="900113" cy="900113"/>
          </a:xfrm>
          <a:prstGeom prst="ellipse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83075" y="4348163"/>
            <a:ext cx="900113" cy="900113"/>
          </a:xfrm>
          <a:prstGeom prst="ellipse">
            <a:avLst/>
          </a:prstGeom>
          <a:solidFill>
            <a:srgbClr val="F9A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086600" y="4348163"/>
            <a:ext cx="900113" cy="900113"/>
          </a:xfrm>
          <a:prstGeom prst="ellipse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640388" y="5083175"/>
            <a:ext cx="900113" cy="900113"/>
          </a:xfrm>
          <a:prstGeom prst="ellipse">
            <a:avLst/>
          </a:prstGeom>
          <a:solidFill>
            <a:srgbClr val="17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357813" y="3246438"/>
            <a:ext cx="1476375" cy="1476375"/>
          </a:xfrm>
          <a:prstGeom prst="ellipse">
            <a:avLst/>
          </a:prstGeom>
          <a:solidFill>
            <a:srgbClr val="145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KSO_Shape"/>
          <p:cNvSpPr/>
          <p:nvPr/>
        </p:nvSpPr>
        <p:spPr>
          <a:xfrm>
            <a:off x="4506913" y="2995613"/>
            <a:ext cx="450850" cy="34290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KSO_Shape"/>
          <p:cNvSpPr/>
          <p:nvPr/>
        </p:nvSpPr>
        <p:spPr>
          <a:xfrm>
            <a:off x="5846763" y="2387600"/>
            <a:ext cx="487363" cy="32385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KSO_Shape"/>
          <p:cNvSpPr/>
          <p:nvPr/>
        </p:nvSpPr>
        <p:spPr>
          <a:xfrm>
            <a:off x="4484688" y="4613275"/>
            <a:ext cx="496888" cy="371475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286353" y="2942384"/>
            <a:ext cx="448774" cy="448774"/>
            <a:chOff x="3138488" y="5478463"/>
            <a:chExt cx="239713" cy="239713"/>
          </a:xfrm>
          <a:solidFill>
            <a:schemeClr val="bg1"/>
          </a:solidFill>
        </p:grpSpPr>
        <p:sp>
          <p:nvSpPr>
            <p:cNvPr id="59" name="Rectangle 213"/>
            <p:cNvSpPr>
              <a:spLocks noChangeArrowheads="1"/>
            </p:cNvSpPr>
            <p:nvPr/>
          </p:nvSpPr>
          <p:spPr bwMode="auto">
            <a:xfrm>
              <a:off x="3138488" y="5567363"/>
              <a:ext cx="149225" cy="150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214"/>
            <p:cNvSpPr/>
            <p:nvPr/>
          </p:nvSpPr>
          <p:spPr bwMode="auto">
            <a:xfrm>
              <a:off x="3182938" y="5522913"/>
              <a:ext cx="150813" cy="150813"/>
            </a:xfrm>
            <a:custGeom>
              <a:avLst/>
              <a:gdLst>
                <a:gd name="T0" fmla="*/ 95 w 95"/>
                <a:gd name="T1" fmla="*/ 0 h 95"/>
                <a:gd name="T2" fmla="*/ 0 w 95"/>
                <a:gd name="T3" fmla="*/ 0 h 95"/>
                <a:gd name="T4" fmla="*/ 0 w 95"/>
                <a:gd name="T5" fmla="*/ 19 h 95"/>
                <a:gd name="T6" fmla="*/ 76 w 95"/>
                <a:gd name="T7" fmla="*/ 19 h 95"/>
                <a:gd name="T8" fmla="*/ 76 w 95"/>
                <a:gd name="T9" fmla="*/ 95 h 95"/>
                <a:gd name="T10" fmla="*/ 95 w 95"/>
                <a:gd name="T11" fmla="*/ 95 h 95"/>
                <a:gd name="T12" fmla="*/ 95 w 9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5">
                  <a:moveTo>
                    <a:pt x="9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6" y="19"/>
                  </a:lnTo>
                  <a:lnTo>
                    <a:pt x="76" y="95"/>
                  </a:lnTo>
                  <a:lnTo>
                    <a:pt x="95" y="95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215"/>
            <p:cNvSpPr/>
            <p:nvPr/>
          </p:nvSpPr>
          <p:spPr bwMode="auto">
            <a:xfrm>
              <a:off x="3227388" y="5478463"/>
              <a:ext cx="150813" cy="149225"/>
            </a:xfrm>
            <a:custGeom>
              <a:avLst/>
              <a:gdLst>
                <a:gd name="T0" fmla="*/ 95 w 95"/>
                <a:gd name="T1" fmla="*/ 0 h 94"/>
                <a:gd name="T2" fmla="*/ 0 w 95"/>
                <a:gd name="T3" fmla="*/ 0 h 94"/>
                <a:gd name="T4" fmla="*/ 0 w 95"/>
                <a:gd name="T5" fmla="*/ 19 h 94"/>
                <a:gd name="T6" fmla="*/ 76 w 95"/>
                <a:gd name="T7" fmla="*/ 19 h 94"/>
                <a:gd name="T8" fmla="*/ 76 w 95"/>
                <a:gd name="T9" fmla="*/ 94 h 94"/>
                <a:gd name="T10" fmla="*/ 95 w 95"/>
                <a:gd name="T11" fmla="*/ 94 h 94"/>
                <a:gd name="T12" fmla="*/ 95 w 95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4">
                  <a:moveTo>
                    <a:pt x="9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6" y="19"/>
                  </a:lnTo>
                  <a:lnTo>
                    <a:pt x="76" y="94"/>
                  </a:lnTo>
                  <a:lnTo>
                    <a:pt x="95" y="94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596" name="Freeform 5"/>
          <p:cNvSpPr>
            <a:spLocks noEditPoints="1"/>
          </p:cNvSpPr>
          <p:nvPr/>
        </p:nvSpPr>
        <p:spPr>
          <a:xfrm>
            <a:off x="7313613" y="4616450"/>
            <a:ext cx="447675" cy="363538"/>
          </a:xfrm>
          <a:custGeom>
            <a:avLst/>
            <a:gdLst/>
            <a:ahLst/>
            <a:cxnLst>
              <a:cxn ang="0">
                <a:pos x="437777" y="0"/>
              </a:cxn>
              <a:cxn ang="0">
                <a:pos x="9728" y="0"/>
              </a:cxn>
              <a:cxn ang="0">
                <a:pos x="0" y="11141"/>
              </a:cxn>
              <a:cxn ang="0">
                <a:pos x="0" y="306389"/>
              </a:cxn>
              <a:cxn ang="0">
                <a:pos x="9728" y="317531"/>
              </a:cxn>
              <a:cxn ang="0">
                <a:pos x="170941" y="317531"/>
              </a:cxn>
              <a:cxn ang="0">
                <a:pos x="170941" y="342599"/>
              </a:cxn>
              <a:cxn ang="0">
                <a:pos x="170941" y="343992"/>
              </a:cxn>
              <a:cxn ang="0">
                <a:pos x="147315" y="343992"/>
              </a:cxn>
              <a:cxn ang="0">
                <a:pos x="137587" y="353740"/>
              </a:cxn>
              <a:cxn ang="0">
                <a:pos x="147315" y="363489"/>
              </a:cxn>
              <a:cxn ang="0">
                <a:pos x="304359" y="363489"/>
              </a:cxn>
              <a:cxn ang="0">
                <a:pos x="314087" y="353740"/>
              </a:cxn>
              <a:cxn ang="0">
                <a:pos x="304359" y="343992"/>
              </a:cxn>
              <a:cxn ang="0">
                <a:pos x="282123" y="343992"/>
              </a:cxn>
              <a:cxn ang="0">
                <a:pos x="282123" y="342599"/>
              </a:cxn>
              <a:cxn ang="0">
                <a:pos x="282123" y="317531"/>
              </a:cxn>
              <a:cxn ang="0">
                <a:pos x="437777" y="317531"/>
              </a:cxn>
              <a:cxn ang="0">
                <a:pos x="447505" y="306389"/>
              </a:cxn>
              <a:cxn ang="0">
                <a:pos x="447505" y="11141"/>
              </a:cxn>
              <a:cxn ang="0">
                <a:pos x="437777" y="0"/>
              </a:cxn>
              <a:cxn ang="0">
                <a:pos x="418320" y="260431"/>
              </a:cxn>
              <a:cxn ang="0">
                <a:pos x="407202" y="270180"/>
              </a:cxn>
              <a:cxn ang="0">
                <a:pos x="40303" y="270180"/>
              </a:cxn>
              <a:cxn ang="0">
                <a:pos x="29185" y="260431"/>
              </a:cxn>
              <a:cxn ang="0">
                <a:pos x="29185" y="36210"/>
              </a:cxn>
              <a:cxn ang="0">
                <a:pos x="40303" y="25068"/>
              </a:cxn>
              <a:cxn ang="0">
                <a:pos x="407202" y="25068"/>
              </a:cxn>
              <a:cxn ang="0">
                <a:pos x="418320" y="36210"/>
              </a:cxn>
              <a:cxn ang="0">
                <a:pos x="418320" y="260431"/>
              </a:cxn>
            </a:cxnLst>
            <a:pathLst>
              <a:path w="322" h="261">
                <a:moveTo>
                  <a:pt x="31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4"/>
                  <a:pt x="3" y="228"/>
                  <a:pt x="7" y="228"/>
                </a:cubicBezTo>
                <a:cubicBezTo>
                  <a:pt x="123" y="228"/>
                  <a:pt x="123" y="228"/>
                  <a:pt x="123" y="228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46"/>
                  <a:pt x="123" y="246"/>
                  <a:pt x="123" y="247"/>
                </a:cubicBezTo>
                <a:cubicBezTo>
                  <a:pt x="106" y="247"/>
                  <a:pt x="106" y="247"/>
                  <a:pt x="106" y="247"/>
                </a:cubicBezTo>
                <a:cubicBezTo>
                  <a:pt x="102" y="247"/>
                  <a:pt x="99" y="250"/>
                  <a:pt x="99" y="254"/>
                </a:cubicBezTo>
                <a:cubicBezTo>
                  <a:pt x="99" y="257"/>
                  <a:pt x="102" y="261"/>
                  <a:pt x="106" y="261"/>
                </a:cubicBezTo>
                <a:cubicBezTo>
                  <a:pt x="219" y="261"/>
                  <a:pt x="219" y="261"/>
                  <a:pt x="219" y="261"/>
                </a:cubicBezTo>
                <a:cubicBezTo>
                  <a:pt x="223" y="261"/>
                  <a:pt x="226" y="257"/>
                  <a:pt x="226" y="254"/>
                </a:cubicBezTo>
                <a:cubicBezTo>
                  <a:pt x="226" y="250"/>
                  <a:pt x="223" y="247"/>
                  <a:pt x="219" y="247"/>
                </a:cubicBezTo>
                <a:cubicBezTo>
                  <a:pt x="203" y="247"/>
                  <a:pt x="203" y="247"/>
                  <a:pt x="203" y="247"/>
                </a:cubicBezTo>
                <a:cubicBezTo>
                  <a:pt x="203" y="246"/>
                  <a:pt x="203" y="246"/>
                  <a:pt x="203" y="246"/>
                </a:cubicBezTo>
                <a:cubicBezTo>
                  <a:pt x="203" y="228"/>
                  <a:pt x="203" y="228"/>
                  <a:pt x="203" y="228"/>
                </a:cubicBezTo>
                <a:cubicBezTo>
                  <a:pt x="315" y="228"/>
                  <a:pt x="315" y="228"/>
                  <a:pt x="315" y="228"/>
                </a:cubicBezTo>
                <a:cubicBezTo>
                  <a:pt x="319" y="228"/>
                  <a:pt x="322" y="224"/>
                  <a:pt x="322" y="220"/>
                </a:cubicBezTo>
                <a:cubicBezTo>
                  <a:pt x="322" y="8"/>
                  <a:pt x="322" y="8"/>
                  <a:pt x="322" y="8"/>
                </a:cubicBezTo>
                <a:cubicBezTo>
                  <a:pt x="322" y="3"/>
                  <a:pt x="319" y="0"/>
                  <a:pt x="315" y="0"/>
                </a:cubicBezTo>
                <a:close/>
                <a:moveTo>
                  <a:pt x="301" y="187"/>
                </a:moveTo>
                <a:cubicBezTo>
                  <a:pt x="301" y="191"/>
                  <a:pt x="297" y="194"/>
                  <a:pt x="293" y="194"/>
                </a:cubicBezTo>
                <a:cubicBezTo>
                  <a:pt x="29" y="194"/>
                  <a:pt x="29" y="194"/>
                  <a:pt x="29" y="194"/>
                </a:cubicBezTo>
                <a:cubicBezTo>
                  <a:pt x="25" y="194"/>
                  <a:pt x="21" y="191"/>
                  <a:pt x="21" y="18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1"/>
                  <a:pt x="25" y="18"/>
                  <a:pt x="29" y="18"/>
                </a:cubicBezTo>
                <a:cubicBezTo>
                  <a:pt x="293" y="18"/>
                  <a:pt x="293" y="18"/>
                  <a:pt x="293" y="18"/>
                </a:cubicBezTo>
                <a:cubicBezTo>
                  <a:pt x="297" y="18"/>
                  <a:pt x="301" y="21"/>
                  <a:pt x="301" y="26"/>
                </a:cubicBezTo>
                <a:lnTo>
                  <a:pt x="301" y="18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4597" name="Freeform 1992"/>
          <p:cNvSpPr>
            <a:spLocks noEditPoints="1"/>
          </p:cNvSpPr>
          <p:nvPr/>
        </p:nvSpPr>
        <p:spPr>
          <a:xfrm>
            <a:off x="5953125" y="5311775"/>
            <a:ext cx="274638" cy="442913"/>
          </a:xfrm>
          <a:custGeom>
            <a:avLst/>
            <a:gdLst/>
            <a:ahLst/>
            <a:cxnLst>
              <a:cxn ang="0">
                <a:pos x="275392" y="441909"/>
              </a:cxn>
              <a:cxn ang="0">
                <a:pos x="245504" y="8539"/>
              </a:cxn>
              <a:cxn ang="0">
                <a:pos x="219887" y="0"/>
              </a:cxn>
              <a:cxn ang="0">
                <a:pos x="245504" y="36292"/>
              </a:cxn>
              <a:cxn ang="0">
                <a:pos x="245504" y="286067"/>
              </a:cxn>
              <a:cxn ang="0">
                <a:pos x="219887" y="315954"/>
              </a:cxn>
              <a:cxn ang="0">
                <a:pos x="245504" y="351179"/>
              </a:cxn>
              <a:cxn ang="0">
                <a:pos x="219887" y="351179"/>
              </a:cxn>
              <a:cxn ang="0">
                <a:pos x="245504" y="376797"/>
              </a:cxn>
              <a:cxn ang="0">
                <a:pos x="245504" y="412021"/>
              </a:cxn>
              <a:cxn ang="0">
                <a:pos x="219887" y="441909"/>
              </a:cxn>
              <a:cxn ang="0">
                <a:pos x="192134" y="8539"/>
              </a:cxn>
              <a:cxn ang="0">
                <a:pos x="138763" y="36292"/>
              </a:cxn>
              <a:cxn ang="0">
                <a:pos x="219887" y="0"/>
              </a:cxn>
              <a:cxn ang="0">
                <a:pos x="192134" y="0"/>
              </a:cxn>
              <a:cxn ang="0">
                <a:pos x="219887" y="441909"/>
              </a:cxn>
              <a:cxn ang="0">
                <a:pos x="192134" y="412021"/>
              </a:cxn>
              <a:cxn ang="0">
                <a:pos x="219887" y="376797"/>
              </a:cxn>
              <a:cxn ang="0">
                <a:pos x="192134" y="351179"/>
              </a:cxn>
              <a:cxn ang="0">
                <a:pos x="219887" y="315954"/>
              </a:cxn>
              <a:cxn ang="0">
                <a:pos x="138763" y="286067"/>
              </a:cxn>
              <a:cxn ang="0">
                <a:pos x="164381" y="315954"/>
              </a:cxn>
              <a:cxn ang="0">
                <a:pos x="164381" y="351179"/>
              </a:cxn>
              <a:cxn ang="0">
                <a:pos x="138763" y="376797"/>
              </a:cxn>
              <a:cxn ang="0">
                <a:pos x="164381" y="412021"/>
              </a:cxn>
              <a:cxn ang="0">
                <a:pos x="138763" y="412021"/>
              </a:cxn>
              <a:cxn ang="0">
                <a:pos x="138763" y="8539"/>
              </a:cxn>
              <a:cxn ang="0">
                <a:pos x="55505" y="36292"/>
              </a:cxn>
              <a:cxn ang="0">
                <a:pos x="138763" y="8539"/>
              </a:cxn>
              <a:cxn ang="0">
                <a:pos x="55505" y="441909"/>
              </a:cxn>
              <a:cxn ang="0">
                <a:pos x="138763" y="412021"/>
              </a:cxn>
              <a:cxn ang="0">
                <a:pos x="111011" y="376797"/>
              </a:cxn>
              <a:cxn ang="0">
                <a:pos x="138763" y="351179"/>
              </a:cxn>
              <a:cxn ang="0">
                <a:pos x="111011" y="315954"/>
              </a:cxn>
              <a:cxn ang="0">
                <a:pos x="138763" y="286067"/>
              </a:cxn>
              <a:cxn ang="0">
                <a:pos x="55505" y="315954"/>
              </a:cxn>
              <a:cxn ang="0">
                <a:pos x="83258" y="351179"/>
              </a:cxn>
              <a:cxn ang="0">
                <a:pos x="55505" y="351179"/>
              </a:cxn>
              <a:cxn ang="0">
                <a:pos x="83258" y="376797"/>
              </a:cxn>
              <a:cxn ang="0">
                <a:pos x="83258" y="412021"/>
              </a:cxn>
              <a:cxn ang="0">
                <a:pos x="55505" y="441909"/>
              </a:cxn>
              <a:cxn ang="0">
                <a:pos x="0" y="8539"/>
              </a:cxn>
              <a:cxn ang="0">
                <a:pos x="55505" y="441909"/>
              </a:cxn>
              <a:cxn ang="0">
                <a:pos x="30955" y="412021"/>
              </a:cxn>
              <a:cxn ang="0">
                <a:pos x="55505" y="376797"/>
              </a:cxn>
              <a:cxn ang="0">
                <a:pos x="30955" y="351179"/>
              </a:cxn>
              <a:cxn ang="0">
                <a:pos x="55505" y="315954"/>
              </a:cxn>
              <a:cxn ang="0">
                <a:pos x="30955" y="286067"/>
              </a:cxn>
              <a:cxn ang="0">
                <a:pos x="55505" y="36292"/>
              </a:cxn>
            </a:cxnLst>
            <a:pathLst>
              <a:path w="258" h="414">
                <a:moveTo>
                  <a:pt x="206" y="414"/>
                </a:moveTo>
                <a:lnTo>
                  <a:pt x="258" y="414"/>
                </a:lnTo>
                <a:lnTo>
                  <a:pt x="258" y="8"/>
                </a:lnTo>
                <a:lnTo>
                  <a:pt x="230" y="8"/>
                </a:lnTo>
                <a:lnTo>
                  <a:pt x="230" y="0"/>
                </a:lnTo>
                <a:lnTo>
                  <a:pt x="206" y="0"/>
                </a:lnTo>
                <a:lnTo>
                  <a:pt x="206" y="34"/>
                </a:lnTo>
                <a:lnTo>
                  <a:pt x="230" y="34"/>
                </a:lnTo>
                <a:lnTo>
                  <a:pt x="230" y="268"/>
                </a:lnTo>
                <a:lnTo>
                  <a:pt x="230" y="268"/>
                </a:lnTo>
                <a:lnTo>
                  <a:pt x="206" y="268"/>
                </a:lnTo>
                <a:lnTo>
                  <a:pt x="206" y="296"/>
                </a:lnTo>
                <a:lnTo>
                  <a:pt x="230" y="296"/>
                </a:lnTo>
                <a:lnTo>
                  <a:pt x="230" y="329"/>
                </a:lnTo>
                <a:lnTo>
                  <a:pt x="230" y="329"/>
                </a:lnTo>
                <a:lnTo>
                  <a:pt x="206" y="329"/>
                </a:lnTo>
                <a:lnTo>
                  <a:pt x="206" y="353"/>
                </a:lnTo>
                <a:lnTo>
                  <a:pt x="230" y="353"/>
                </a:lnTo>
                <a:lnTo>
                  <a:pt x="230" y="386"/>
                </a:lnTo>
                <a:lnTo>
                  <a:pt x="230" y="386"/>
                </a:lnTo>
                <a:lnTo>
                  <a:pt x="206" y="386"/>
                </a:lnTo>
                <a:lnTo>
                  <a:pt x="206" y="414"/>
                </a:lnTo>
                <a:close/>
                <a:moveTo>
                  <a:pt x="180" y="0"/>
                </a:moveTo>
                <a:lnTo>
                  <a:pt x="180" y="8"/>
                </a:lnTo>
                <a:lnTo>
                  <a:pt x="130" y="8"/>
                </a:lnTo>
                <a:lnTo>
                  <a:pt x="130" y="34"/>
                </a:lnTo>
                <a:lnTo>
                  <a:pt x="206" y="34"/>
                </a:lnTo>
                <a:lnTo>
                  <a:pt x="206" y="0"/>
                </a:lnTo>
                <a:lnTo>
                  <a:pt x="180" y="0"/>
                </a:lnTo>
                <a:lnTo>
                  <a:pt x="180" y="0"/>
                </a:lnTo>
                <a:close/>
                <a:moveTo>
                  <a:pt x="130" y="414"/>
                </a:moveTo>
                <a:lnTo>
                  <a:pt x="206" y="414"/>
                </a:lnTo>
                <a:lnTo>
                  <a:pt x="206" y="386"/>
                </a:lnTo>
                <a:lnTo>
                  <a:pt x="180" y="386"/>
                </a:lnTo>
                <a:lnTo>
                  <a:pt x="180" y="353"/>
                </a:lnTo>
                <a:lnTo>
                  <a:pt x="206" y="353"/>
                </a:lnTo>
                <a:lnTo>
                  <a:pt x="206" y="329"/>
                </a:lnTo>
                <a:lnTo>
                  <a:pt x="180" y="329"/>
                </a:lnTo>
                <a:lnTo>
                  <a:pt x="180" y="296"/>
                </a:lnTo>
                <a:lnTo>
                  <a:pt x="206" y="296"/>
                </a:lnTo>
                <a:lnTo>
                  <a:pt x="206" y="268"/>
                </a:lnTo>
                <a:lnTo>
                  <a:pt x="130" y="268"/>
                </a:lnTo>
                <a:lnTo>
                  <a:pt x="130" y="296"/>
                </a:lnTo>
                <a:lnTo>
                  <a:pt x="154" y="296"/>
                </a:lnTo>
                <a:lnTo>
                  <a:pt x="154" y="329"/>
                </a:lnTo>
                <a:lnTo>
                  <a:pt x="154" y="329"/>
                </a:lnTo>
                <a:lnTo>
                  <a:pt x="130" y="329"/>
                </a:lnTo>
                <a:lnTo>
                  <a:pt x="130" y="353"/>
                </a:lnTo>
                <a:lnTo>
                  <a:pt x="154" y="353"/>
                </a:lnTo>
                <a:lnTo>
                  <a:pt x="154" y="386"/>
                </a:lnTo>
                <a:lnTo>
                  <a:pt x="154" y="386"/>
                </a:lnTo>
                <a:lnTo>
                  <a:pt x="130" y="386"/>
                </a:lnTo>
                <a:lnTo>
                  <a:pt x="130" y="414"/>
                </a:lnTo>
                <a:close/>
                <a:moveTo>
                  <a:pt x="130" y="8"/>
                </a:moveTo>
                <a:lnTo>
                  <a:pt x="52" y="8"/>
                </a:lnTo>
                <a:lnTo>
                  <a:pt x="52" y="34"/>
                </a:lnTo>
                <a:lnTo>
                  <a:pt x="130" y="34"/>
                </a:lnTo>
                <a:lnTo>
                  <a:pt x="130" y="8"/>
                </a:lnTo>
                <a:lnTo>
                  <a:pt x="130" y="8"/>
                </a:lnTo>
                <a:close/>
                <a:moveTo>
                  <a:pt x="52" y="414"/>
                </a:moveTo>
                <a:lnTo>
                  <a:pt x="130" y="414"/>
                </a:lnTo>
                <a:lnTo>
                  <a:pt x="130" y="386"/>
                </a:lnTo>
                <a:lnTo>
                  <a:pt x="104" y="386"/>
                </a:lnTo>
                <a:lnTo>
                  <a:pt x="104" y="353"/>
                </a:lnTo>
                <a:lnTo>
                  <a:pt x="130" y="353"/>
                </a:lnTo>
                <a:lnTo>
                  <a:pt x="130" y="329"/>
                </a:lnTo>
                <a:lnTo>
                  <a:pt x="104" y="329"/>
                </a:lnTo>
                <a:lnTo>
                  <a:pt x="104" y="296"/>
                </a:lnTo>
                <a:lnTo>
                  <a:pt x="130" y="296"/>
                </a:lnTo>
                <a:lnTo>
                  <a:pt x="130" y="268"/>
                </a:lnTo>
                <a:lnTo>
                  <a:pt x="52" y="268"/>
                </a:lnTo>
                <a:lnTo>
                  <a:pt x="52" y="296"/>
                </a:lnTo>
                <a:lnTo>
                  <a:pt x="78" y="296"/>
                </a:lnTo>
                <a:lnTo>
                  <a:pt x="78" y="329"/>
                </a:lnTo>
                <a:lnTo>
                  <a:pt x="78" y="329"/>
                </a:lnTo>
                <a:lnTo>
                  <a:pt x="52" y="329"/>
                </a:lnTo>
                <a:lnTo>
                  <a:pt x="52" y="353"/>
                </a:lnTo>
                <a:lnTo>
                  <a:pt x="78" y="353"/>
                </a:lnTo>
                <a:lnTo>
                  <a:pt x="78" y="386"/>
                </a:lnTo>
                <a:lnTo>
                  <a:pt x="78" y="386"/>
                </a:lnTo>
                <a:lnTo>
                  <a:pt x="52" y="386"/>
                </a:lnTo>
                <a:lnTo>
                  <a:pt x="52" y="414"/>
                </a:lnTo>
                <a:close/>
                <a:moveTo>
                  <a:pt x="52" y="8"/>
                </a:moveTo>
                <a:lnTo>
                  <a:pt x="0" y="8"/>
                </a:lnTo>
                <a:lnTo>
                  <a:pt x="0" y="414"/>
                </a:lnTo>
                <a:lnTo>
                  <a:pt x="52" y="414"/>
                </a:lnTo>
                <a:lnTo>
                  <a:pt x="52" y="386"/>
                </a:lnTo>
                <a:lnTo>
                  <a:pt x="29" y="386"/>
                </a:lnTo>
                <a:lnTo>
                  <a:pt x="29" y="353"/>
                </a:lnTo>
                <a:lnTo>
                  <a:pt x="52" y="353"/>
                </a:lnTo>
                <a:lnTo>
                  <a:pt x="52" y="329"/>
                </a:lnTo>
                <a:lnTo>
                  <a:pt x="29" y="329"/>
                </a:lnTo>
                <a:lnTo>
                  <a:pt x="29" y="296"/>
                </a:lnTo>
                <a:lnTo>
                  <a:pt x="52" y="296"/>
                </a:lnTo>
                <a:lnTo>
                  <a:pt x="52" y="268"/>
                </a:lnTo>
                <a:lnTo>
                  <a:pt x="29" y="268"/>
                </a:lnTo>
                <a:lnTo>
                  <a:pt x="29" y="34"/>
                </a:lnTo>
                <a:lnTo>
                  <a:pt x="52" y="34"/>
                </a:lnTo>
                <a:lnTo>
                  <a:pt x="52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grpSp>
        <p:nvGrpSpPr>
          <p:cNvPr id="24598" name="组合 63"/>
          <p:cNvGrpSpPr/>
          <p:nvPr/>
        </p:nvGrpSpPr>
        <p:grpSpPr>
          <a:xfrm>
            <a:off x="5761038" y="3540125"/>
            <a:ext cx="669925" cy="889000"/>
            <a:chOff x="2443163" y="2125663"/>
            <a:chExt cx="315913" cy="511175"/>
          </a:xfrm>
        </p:grpSpPr>
        <p:sp>
          <p:nvSpPr>
            <p:cNvPr id="24599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0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1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2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3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4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4605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4606" name="矩形 71"/>
          <p:cNvSpPr/>
          <p:nvPr/>
        </p:nvSpPr>
        <p:spPr>
          <a:xfrm>
            <a:off x="8113713" y="3043238"/>
            <a:ext cx="3308350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Understanding the importance of a well-designed database structure</a:t>
            </a: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in handling complex relationships.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612" name="矩形 77"/>
          <p:cNvSpPr/>
          <p:nvPr/>
        </p:nvSpPr>
        <p:spPr>
          <a:xfrm>
            <a:off x="855663" y="2884488"/>
            <a:ext cx="3303587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Overcoming challenges </a:t>
            </a: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related to performance and data consistency through strategic solutions and teamwork. 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616" name="矩形 81"/>
          <p:cNvSpPr/>
          <p:nvPr/>
        </p:nvSpPr>
        <p:spPr>
          <a:xfrm>
            <a:off x="3743008" y="5980113"/>
            <a:ext cx="3908425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Implementing advanced programming techniques</a:t>
            </a: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like triggers and stored procedures to maintain data accuracy and integrity. 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7651" name="组合 160"/>
          <p:cNvGrpSpPr/>
          <p:nvPr/>
        </p:nvGrpSpPr>
        <p:grpSpPr>
          <a:xfrm>
            <a:off x="1244600" y="2012950"/>
            <a:ext cx="3765550" cy="4187825"/>
            <a:chOff x="1244600" y="2013028"/>
            <a:chExt cx="3765176" cy="4187748"/>
          </a:xfrm>
        </p:grpSpPr>
        <p:sp>
          <p:nvSpPr>
            <p:cNvPr id="27652" name="Freeform 5"/>
            <p:cNvSpPr/>
            <p:nvPr/>
          </p:nvSpPr>
          <p:spPr>
            <a:xfrm>
              <a:off x="2411470" y="5251984"/>
              <a:ext cx="1467151" cy="948792"/>
            </a:xfrm>
            <a:custGeom>
              <a:avLst/>
              <a:gdLst/>
              <a:ahLst/>
              <a:cxnLst>
                <a:cxn ang="0">
                  <a:pos x="1291300" y="144203"/>
                </a:cxn>
                <a:cxn ang="0">
                  <a:pos x="924081" y="0"/>
                </a:cxn>
                <a:cxn ang="0">
                  <a:pos x="708577" y="216305"/>
                </a:cxn>
                <a:cxn ang="0">
                  <a:pos x="518934" y="36051"/>
                </a:cxn>
                <a:cxn ang="0">
                  <a:pos x="189643" y="180254"/>
                </a:cxn>
                <a:cxn ang="0">
                  <a:pos x="37929" y="948792"/>
                </a:cxn>
                <a:cxn ang="0">
                  <a:pos x="1467151" y="948792"/>
                </a:cxn>
                <a:cxn ang="0">
                  <a:pos x="1291300" y="144203"/>
                </a:cxn>
              </a:cxnLst>
              <a:pathLst>
                <a:path w="851" h="579">
                  <a:moveTo>
                    <a:pt x="749" y="88"/>
                  </a:moveTo>
                  <a:cubicBezTo>
                    <a:pt x="697" y="26"/>
                    <a:pt x="608" y="48"/>
                    <a:pt x="536" y="0"/>
                  </a:cubicBezTo>
                  <a:cubicBezTo>
                    <a:pt x="491" y="41"/>
                    <a:pt x="462" y="97"/>
                    <a:pt x="411" y="132"/>
                  </a:cubicBezTo>
                  <a:cubicBezTo>
                    <a:pt x="369" y="101"/>
                    <a:pt x="339" y="57"/>
                    <a:pt x="301" y="22"/>
                  </a:cubicBezTo>
                  <a:cubicBezTo>
                    <a:pt x="244" y="81"/>
                    <a:pt x="167" y="64"/>
                    <a:pt x="110" y="110"/>
                  </a:cubicBezTo>
                  <a:cubicBezTo>
                    <a:pt x="0" y="198"/>
                    <a:pt x="77" y="425"/>
                    <a:pt x="22" y="579"/>
                  </a:cubicBezTo>
                  <a:cubicBezTo>
                    <a:pt x="299" y="579"/>
                    <a:pt x="575" y="579"/>
                    <a:pt x="851" y="579"/>
                  </a:cubicBezTo>
                  <a:cubicBezTo>
                    <a:pt x="820" y="434"/>
                    <a:pt x="826" y="181"/>
                    <a:pt x="749" y="88"/>
                  </a:cubicBezTo>
                  <a:close/>
                </a:path>
              </a:pathLst>
            </a:custGeom>
            <a:solidFill>
              <a:srgbClr val="145F89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53" name="Freeform 6"/>
            <p:cNvSpPr/>
            <p:nvPr/>
          </p:nvSpPr>
          <p:spPr>
            <a:xfrm>
              <a:off x="2837111" y="4308867"/>
              <a:ext cx="560476" cy="689481"/>
            </a:xfrm>
            <a:custGeom>
              <a:avLst/>
              <a:gdLst/>
              <a:ahLst/>
              <a:cxnLst>
                <a:cxn ang="0">
                  <a:pos x="522536" y="329227"/>
                </a:cxn>
                <a:cxn ang="0">
                  <a:pos x="491494" y="172370"/>
                </a:cxn>
                <a:cxn ang="0">
                  <a:pos x="394920" y="174094"/>
                </a:cxn>
                <a:cxn ang="0">
                  <a:pos x="338010" y="117212"/>
                </a:cxn>
                <a:cxn ang="0">
                  <a:pos x="220741" y="36198"/>
                </a:cxn>
                <a:cxn ang="0">
                  <a:pos x="225915" y="132725"/>
                </a:cxn>
                <a:cxn ang="0">
                  <a:pos x="177628" y="132725"/>
                </a:cxn>
                <a:cxn ang="0">
                  <a:pos x="200047" y="179265"/>
                </a:cxn>
                <a:cxn ang="0">
                  <a:pos x="200047" y="179265"/>
                </a:cxn>
                <a:cxn ang="0">
                  <a:pos x="36215" y="353359"/>
                </a:cxn>
                <a:cxn ang="0">
                  <a:pos x="36215" y="353359"/>
                </a:cxn>
                <a:cxn ang="0">
                  <a:pos x="34491" y="356806"/>
                </a:cxn>
                <a:cxn ang="0">
                  <a:pos x="43114" y="625704"/>
                </a:cxn>
                <a:cxn ang="0">
                  <a:pos x="156933" y="360254"/>
                </a:cxn>
                <a:cxn ang="0">
                  <a:pos x="475973" y="436097"/>
                </a:cxn>
                <a:cxn ang="0">
                  <a:pos x="510464" y="689481"/>
                </a:cxn>
                <a:cxn ang="0">
                  <a:pos x="541506" y="506769"/>
                </a:cxn>
                <a:cxn ang="0">
                  <a:pos x="522536" y="329227"/>
                </a:cxn>
              </a:cxnLst>
              <a:pathLst>
                <a:path w="325" h="400">
                  <a:moveTo>
                    <a:pt x="303" y="191"/>
                  </a:moveTo>
                  <a:cubicBezTo>
                    <a:pt x="285" y="100"/>
                    <a:pt x="285" y="100"/>
                    <a:pt x="285" y="100"/>
                  </a:cubicBezTo>
                  <a:cubicBezTo>
                    <a:pt x="285" y="100"/>
                    <a:pt x="252" y="84"/>
                    <a:pt x="229" y="101"/>
                  </a:cubicBezTo>
                  <a:cubicBezTo>
                    <a:pt x="224" y="105"/>
                    <a:pt x="214" y="73"/>
                    <a:pt x="196" y="68"/>
                  </a:cubicBezTo>
                  <a:cubicBezTo>
                    <a:pt x="196" y="68"/>
                    <a:pt x="136" y="42"/>
                    <a:pt x="128" y="21"/>
                  </a:cubicBezTo>
                  <a:cubicBezTo>
                    <a:pt x="121" y="0"/>
                    <a:pt x="115" y="67"/>
                    <a:pt x="131" y="77"/>
                  </a:cubicBezTo>
                  <a:cubicBezTo>
                    <a:pt x="147" y="88"/>
                    <a:pt x="111" y="87"/>
                    <a:pt x="103" y="77"/>
                  </a:cubicBezTo>
                  <a:cubicBezTo>
                    <a:pt x="94" y="67"/>
                    <a:pt x="119" y="101"/>
                    <a:pt x="11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75" y="129"/>
                    <a:pt x="40" y="162"/>
                    <a:pt x="21" y="205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0" y="206"/>
                    <a:pt x="20" y="206"/>
                    <a:pt x="20" y="207"/>
                  </a:cubicBezTo>
                  <a:cubicBezTo>
                    <a:pt x="2" y="249"/>
                    <a:pt x="0" y="300"/>
                    <a:pt x="25" y="363"/>
                  </a:cubicBezTo>
                  <a:cubicBezTo>
                    <a:pt x="39" y="290"/>
                    <a:pt x="20" y="231"/>
                    <a:pt x="91" y="209"/>
                  </a:cubicBezTo>
                  <a:cubicBezTo>
                    <a:pt x="127" y="198"/>
                    <a:pt x="285" y="190"/>
                    <a:pt x="276" y="253"/>
                  </a:cubicBezTo>
                  <a:cubicBezTo>
                    <a:pt x="267" y="316"/>
                    <a:pt x="253" y="348"/>
                    <a:pt x="296" y="400"/>
                  </a:cubicBezTo>
                  <a:cubicBezTo>
                    <a:pt x="316" y="360"/>
                    <a:pt x="289" y="379"/>
                    <a:pt x="314" y="294"/>
                  </a:cubicBezTo>
                  <a:cubicBezTo>
                    <a:pt x="325" y="258"/>
                    <a:pt x="319" y="223"/>
                    <a:pt x="303" y="191"/>
                  </a:cubicBezTo>
                  <a:close/>
                </a:path>
              </a:pathLst>
            </a:custGeom>
            <a:solidFill>
              <a:srgbClr val="145F89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54" name="Freeform 7"/>
            <p:cNvSpPr>
              <a:spLocks noEditPoints="1"/>
            </p:cNvSpPr>
            <p:nvPr/>
          </p:nvSpPr>
          <p:spPr>
            <a:xfrm>
              <a:off x="2523710" y="3798681"/>
              <a:ext cx="242703" cy="193142"/>
            </a:xfrm>
            <a:custGeom>
              <a:avLst/>
              <a:gdLst/>
              <a:ahLst/>
              <a:cxnLst>
                <a:cxn ang="0">
                  <a:pos x="242703" y="68979"/>
                </a:cxn>
                <a:cxn ang="0">
                  <a:pos x="216884" y="43112"/>
                </a:cxn>
                <a:cxn ang="0">
                  <a:pos x="194507" y="0"/>
                </a:cxn>
                <a:cxn ang="0">
                  <a:pos x="46475" y="0"/>
                </a:cxn>
                <a:cxn ang="0">
                  <a:pos x="24098" y="43112"/>
                </a:cxn>
                <a:cxn ang="0">
                  <a:pos x="0" y="68979"/>
                </a:cxn>
                <a:cxn ang="0">
                  <a:pos x="0" y="148305"/>
                </a:cxn>
                <a:cxn ang="0">
                  <a:pos x="0" y="153479"/>
                </a:cxn>
                <a:cxn ang="0">
                  <a:pos x="0" y="181071"/>
                </a:cxn>
                <a:cxn ang="0">
                  <a:pos x="10328" y="193142"/>
                </a:cxn>
                <a:cxn ang="0">
                  <a:pos x="46475" y="193142"/>
                </a:cxn>
                <a:cxn ang="0">
                  <a:pos x="56803" y="181071"/>
                </a:cxn>
                <a:cxn ang="0">
                  <a:pos x="56803" y="153479"/>
                </a:cxn>
                <a:cxn ang="0">
                  <a:pos x="184179" y="153479"/>
                </a:cxn>
                <a:cxn ang="0">
                  <a:pos x="184179" y="181071"/>
                </a:cxn>
                <a:cxn ang="0">
                  <a:pos x="196228" y="193142"/>
                </a:cxn>
                <a:cxn ang="0">
                  <a:pos x="230654" y="193142"/>
                </a:cxn>
                <a:cxn ang="0">
                  <a:pos x="242703" y="181071"/>
                </a:cxn>
                <a:cxn ang="0">
                  <a:pos x="242703" y="153479"/>
                </a:cxn>
                <a:cxn ang="0">
                  <a:pos x="242703" y="68979"/>
                </a:cxn>
                <a:cxn ang="0">
                  <a:pos x="60245" y="15520"/>
                </a:cxn>
                <a:cxn ang="0">
                  <a:pos x="180736" y="15520"/>
                </a:cxn>
                <a:cxn ang="0">
                  <a:pos x="201392" y="55183"/>
                </a:cxn>
                <a:cxn ang="0">
                  <a:pos x="39590" y="55183"/>
                </a:cxn>
                <a:cxn ang="0">
                  <a:pos x="60245" y="15520"/>
                </a:cxn>
                <a:cxn ang="0">
                  <a:pos x="68852" y="134510"/>
                </a:cxn>
                <a:cxn ang="0">
                  <a:pos x="20656" y="134510"/>
                </a:cxn>
                <a:cxn ang="0">
                  <a:pos x="20656" y="108642"/>
                </a:cxn>
                <a:cxn ang="0">
                  <a:pos x="68852" y="108642"/>
                </a:cxn>
                <a:cxn ang="0">
                  <a:pos x="68852" y="134510"/>
                </a:cxn>
                <a:cxn ang="0">
                  <a:pos x="220326" y="134510"/>
                </a:cxn>
                <a:cxn ang="0">
                  <a:pos x="172130" y="134510"/>
                </a:cxn>
                <a:cxn ang="0">
                  <a:pos x="172130" y="108642"/>
                </a:cxn>
                <a:cxn ang="0">
                  <a:pos x="220326" y="108642"/>
                </a:cxn>
                <a:cxn ang="0">
                  <a:pos x="220326" y="134510"/>
                </a:cxn>
              </a:cxnLst>
              <a:pathLst>
                <a:path w="141" h="112">
                  <a:moveTo>
                    <a:pt x="141" y="40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2" y="112"/>
                    <a:pt x="6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0" y="112"/>
                    <a:pt x="33" y="109"/>
                    <a:pt x="33" y="10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9"/>
                    <a:pt x="110" y="112"/>
                    <a:pt x="11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8" y="112"/>
                    <a:pt x="141" y="109"/>
                    <a:pt x="141" y="105"/>
                  </a:cubicBezTo>
                  <a:cubicBezTo>
                    <a:pt x="141" y="89"/>
                    <a:pt x="141" y="89"/>
                    <a:pt x="141" y="89"/>
                  </a:cubicBezTo>
                  <a:lnTo>
                    <a:pt x="141" y="40"/>
                  </a:lnTo>
                  <a:close/>
                  <a:moveTo>
                    <a:pt x="3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35" y="9"/>
                  </a:lnTo>
                  <a:close/>
                  <a:moveTo>
                    <a:pt x="40" y="78"/>
                  </a:moveTo>
                  <a:cubicBezTo>
                    <a:pt x="12" y="78"/>
                    <a:pt x="12" y="78"/>
                    <a:pt x="12" y="7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40" y="63"/>
                    <a:pt x="40" y="63"/>
                    <a:pt x="40" y="63"/>
                  </a:cubicBezTo>
                  <a:lnTo>
                    <a:pt x="40" y="78"/>
                  </a:lnTo>
                  <a:close/>
                  <a:moveTo>
                    <a:pt x="128" y="78"/>
                  </a:moveTo>
                  <a:cubicBezTo>
                    <a:pt x="100" y="78"/>
                    <a:pt x="100" y="78"/>
                    <a:pt x="100" y="78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78"/>
                  </a:lnTo>
                  <a:close/>
                </a:path>
              </a:pathLst>
            </a:custGeom>
            <a:solidFill>
              <a:srgbClr val="FE4B24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78488" y="3860632"/>
              <a:ext cx="260195" cy="171277"/>
              <a:chOff x="3478488" y="3860632"/>
              <a:chExt cx="260195" cy="171277"/>
            </a:xfrm>
            <a:solidFill>
              <a:srgbClr val="FE4B24"/>
            </a:solidFill>
          </p:grpSpPr>
          <p:sp>
            <p:nvSpPr>
              <p:cNvPr id="8" name="Freeform 8"/>
              <p:cNvSpPr/>
              <p:nvPr/>
            </p:nvSpPr>
            <p:spPr bwMode="auto">
              <a:xfrm>
                <a:off x="3528778" y="3967771"/>
                <a:ext cx="70698" cy="64138"/>
              </a:xfrm>
              <a:custGeom>
                <a:avLst/>
                <a:gdLst>
                  <a:gd name="T0" fmla="*/ 32 w 41"/>
                  <a:gd name="T1" fmla="*/ 0 h 37"/>
                  <a:gd name="T2" fmla="*/ 15 w 41"/>
                  <a:gd name="T3" fmla="*/ 5 h 37"/>
                  <a:gd name="T4" fmla="*/ 9 w 41"/>
                  <a:gd name="T5" fmla="*/ 5 h 37"/>
                  <a:gd name="T6" fmla="*/ 9 w 41"/>
                  <a:gd name="T7" fmla="*/ 5 h 37"/>
                  <a:gd name="T8" fmla="*/ 6 w 41"/>
                  <a:gd name="T9" fmla="*/ 31 h 37"/>
                  <a:gd name="T10" fmla="*/ 31 w 41"/>
                  <a:gd name="T11" fmla="*/ 27 h 37"/>
                  <a:gd name="T12" fmla="*/ 35 w 41"/>
                  <a:gd name="T13" fmla="*/ 2 h 37"/>
                  <a:gd name="T14" fmla="*/ 32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2" y="0"/>
                    </a:moveTo>
                    <a:cubicBezTo>
                      <a:pt x="27" y="3"/>
                      <a:pt x="21" y="5"/>
                      <a:pt x="15" y="5"/>
                    </a:cubicBezTo>
                    <a:cubicBezTo>
                      <a:pt x="13" y="5"/>
                      <a:pt x="11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" y="13"/>
                      <a:pt x="0" y="24"/>
                      <a:pt x="6" y="31"/>
                    </a:cubicBezTo>
                    <a:cubicBezTo>
                      <a:pt x="12" y="37"/>
                      <a:pt x="23" y="35"/>
                      <a:pt x="31" y="27"/>
                    </a:cubicBezTo>
                    <a:cubicBezTo>
                      <a:pt x="39" y="19"/>
                      <a:pt x="41" y="8"/>
                      <a:pt x="35" y="2"/>
                    </a:cubicBezTo>
                    <a:cubicBezTo>
                      <a:pt x="34" y="1"/>
                      <a:pt x="33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3478488" y="3860632"/>
                <a:ext cx="124631" cy="108596"/>
              </a:xfrm>
              <a:custGeom>
                <a:avLst/>
                <a:gdLst>
                  <a:gd name="T0" fmla="*/ 17 w 72"/>
                  <a:gd name="T1" fmla="*/ 51 h 63"/>
                  <a:gd name="T2" fmla="*/ 43 w 72"/>
                  <a:gd name="T3" fmla="*/ 63 h 63"/>
                  <a:gd name="T4" fmla="*/ 44 w 72"/>
                  <a:gd name="T5" fmla="*/ 63 h 63"/>
                  <a:gd name="T6" fmla="*/ 56 w 72"/>
                  <a:gd name="T7" fmla="*/ 60 h 63"/>
                  <a:gd name="T8" fmla="*/ 61 w 72"/>
                  <a:gd name="T9" fmla="*/ 57 h 63"/>
                  <a:gd name="T10" fmla="*/ 55 w 72"/>
                  <a:gd name="T11" fmla="*/ 12 h 63"/>
                  <a:gd name="T12" fmla="*/ 28 w 72"/>
                  <a:gd name="T13" fmla="*/ 0 h 63"/>
                  <a:gd name="T14" fmla="*/ 11 w 72"/>
                  <a:gd name="T15" fmla="*/ 7 h 63"/>
                  <a:gd name="T16" fmla="*/ 17 w 72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63">
                    <a:moveTo>
                      <a:pt x="17" y="51"/>
                    </a:moveTo>
                    <a:cubicBezTo>
                      <a:pt x="24" y="59"/>
                      <a:pt x="34" y="63"/>
                      <a:pt x="43" y="63"/>
                    </a:cubicBezTo>
                    <a:cubicBezTo>
                      <a:pt x="43" y="63"/>
                      <a:pt x="43" y="63"/>
                      <a:pt x="44" y="63"/>
                    </a:cubicBezTo>
                    <a:cubicBezTo>
                      <a:pt x="48" y="63"/>
                      <a:pt x="53" y="62"/>
                      <a:pt x="56" y="60"/>
                    </a:cubicBezTo>
                    <a:cubicBezTo>
                      <a:pt x="58" y="59"/>
                      <a:pt x="60" y="58"/>
                      <a:pt x="61" y="57"/>
                    </a:cubicBezTo>
                    <a:cubicBezTo>
                      <a:pt x="72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7" y="5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3619882" y="3967771"/>
                <a:ext cx="70698" cy="64138"/>
              </a:xfrm>
              <a:custGeom>
                <a:avLst/>
                <a:gdLst>
                  <a:gd name="T0" fmla="*/ 35 w 41"/>
                  <a:gd name="T1" fmla="*/ 31 h 37"/>
                  <a:gd name="T2" fmla="*/ 32 w 41"/>
                  <a:gd name="T3" fmla="*/ 5 h 37"/>
                  <a:gd name="T4" fmla="*/ 31 w 41"/>
                  <a:gd name="T5" fmla="*/ 5 h 37"/>
                  <a:gd name="T6" fmla="*/ 26 w 41"/>
                  <a:gd name="T7" fmla="*/ 5 h 37"/>
                  <a:gd name="T8" fmla="*/ 9 w 41"/>
                  <a:gd name="T9" fmla="*/ 0 h 37"/>
                  <a:gd name="T10" fmla="*/ 6 w 41"/>
                  <a:gd name="T11" fmla="*/ 2 h 37"/>
                  <a:gd name="T12" fmla="*/ 9 w 41"/>
                  <a:gd name="T13" fmla="*/ 27 h 37"/>
                  <a:gd name="T14" fmla="*/ 35 w 41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5" y="31"/>
                    </a:moveTo>
                    <a:cubicBezTo>
                      <a:pt x="41" y="24"/>
                      <a:pt x="40" y="13"/>
                      <a:pt x="32" y="5"/>
                    </a:cubicBezTo>
                    <a:cubicBezTo>
                      <a:pt x="32" y="5"/>
                      <a:pt x="31" y="5"/>
                      <a:pt x="31" y="5"/>
                    </a:cubicBezTo>
                    <a:cubicBezTo>
                      <a:pt x="29" y="5"/>
                      <a:pt x="28" y="5"/>
                      <a:pt x="26" y="5"/>
                    </a:cubicBezTo>
                    <a:cubicBezTo>
                      <a:pt x="19" y="5"/>
                      <a:pt x="13" y="3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0" y="8"/>
                      <a:pt x="1" y="19"/>
                      <a:pt x="9" y="27"/>
                    </a:cubicBezTo>
                    <a:cubicBezTo>
                      <a:pt x="17" y="35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3616238" y="3860632"/>
                <a:ext cx="122445" cy="108596"/>
              </a:xfrm>
              <a:custGeom>
                <a:avLst/>
                <a:gdLst>
                  <a:gd name="T0" fmla="*/ 61 w 71"/>
                  <a:gd name="T1" fmla="*/ 7 h 63"/>
                  <a:gd name="T2" fmla="*/ 44 w 71"/>
                  <a:gd name="T3" fmla="*/ 0 h 63"/>
                  <a:gd name="T4" fmla="*/ 16 w 71"/>
                  <a:gd name="T5" fmla="*/ 13 h 63"/>
                  <a:gd name="T6" fmla="*/ 11 w 71"/>
                  <a:gd name="T7" fmla="*/ 57 h 63"/>
                  <a:gd name="T8" fmla="*/ 15 w 71"/>
                  <a:gd name="T9" fmla="*/ 60 h 63"/>
                  <a:gd name="T10" fmla="*/ 28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1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1" y="7"/>
                    </a:moveTo>
                    <a:cubicBezTo>
                      <a:pt x="56" y="2"/>
                      <a:pt x="50" y="0"/>
                      <a:pt x="44" y="0"/>
                    </a:cubicBezTo>
                    <a:cubicBezTo>
                      <a:pt x="35" y="0"/>
                      <a:pt x="24" y="4"/>
                      <a:pt x="16" y="13"/>
                    </a:cubicBezTo>
                    <a:cubicBezTo>
                      <a:pt x="3" y="26"/>
                      <a:pt x="0" y="46"/>
                      <a:pt x="11" y="57"/>
                    </a:cubicBezTo>
                    <a:cubicBezTo>
                      <a:pt x="12" y="58"/>
                      <a:pt x="14" y="59"/>
                      <a:pt x="15" y="60"/>
                    </a:cubicBezTo>
                    <a:cubicBezTo>
                      <a:pt x="19" y="62"/>
                      <a:pt x="23" y="63"/>
                      <a:pt x="28" y="63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38" y="63"/>
                      <a:pt x="47" y="59"/>
                      <a:pt x="55" y="51"/>
                    </a:cubicBezTo>
                    <a:cubicBezTo>
                      <a:pt x="69" y="37"/>
                      <a:pt x="71" y="17"/>
                      <a:pt x="61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3587085" y="3869378"/>
                <a:ext cx="43001" cy="153785"/>
              </a:xfrm>
              <a:custGeom>
                <a:avLst/>
                <a:gdLst>
                  <a:gd name="T0" fmla="*/ 23 w 25"/>
                  <a:gd name="T1" fmla="*/ 4 h 89"/>
                  <a:gd name="T2" fmla="*/ 21 w 25"/>
                  <a:gd name="T3" fmla="*/ 2 h 89"/>
                  <a:gd name="T4" fmla="*/ 15 w 25"/>
                  <a:gd name="T5" fmla="*/ 10 h 89"/>
                  <a:gd name="T6" fmla="*/ 13 w 25"/>
                  <a:gd name="T7" fmla="*/ 10 h 89"/>
                  <a:gd name="T8" fmla="*/ 11 w 25"/>
                  <a:gd name="T9" fmla="*/ 10 h 89"/>
                  <a:gd name="T10" fmla="*/ 5 w 25"/>
                  <a:gd name="T11" fmla="*/ 2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2 h 89"/>
                  <a:gd name="T22" fmla="*/ 7 w 25"/>
                  <a:gd name="T23" fmla="*/ 84 h 89"/>
                  <a:gd name="T24" fmla="*/ 13 w 25"/>
                  <a:gd name="T25" fmla="*/ 89 h 89"/>
                  <a:gd name="T26" fmla="*/ 18 w 25"/>
                  <a:gd name="T27" fmla="*/ 84 h 89"/>
                  <a:gd name="T28" fmla="*/ 18 w 25"/>
                  <a:gd name="T29" fmla="*/ 42 h 89"/>
                  <a:gd name="T30" fmla="*/ 18 w 25"/>
                  <a:gd name="T31" fmla="*/ 27 h 89"/>
                  <a:gd name="T32" fmla="*/ 18 w 25"/>
                  <a:gd name="T33" fmla="*/ 15 h 89"/>
                  <a:gd name="T34" fmla="*/ 18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3"/>
                      <a:pt x="23" y="0"/>
                      <a:pt x="21" y="2"/>
                    </a:cubicBezTo>
                    <a:cubicBezTo>
                      <a:pt x="18" y="4"/>
                      <a:pt x="16" y="7"/>
                      <a:pt x="15" y="10"/>
                    </a:cubicBezTo>
                    <a:cubicBezTo>
                      <a:pt x="14" y="10"/>
                      <a:pt x="13" y="10"/>
                      <a:pt x="13" y="10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0" y="7"/>
                      <a:pt x="7" y="4"/>
                      <a:pt x="5" y="2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5" y="7"/>
                      <a:pt x="7" y="10"/>
                      <a:pt x="8" y="13"/>
                    </a:cubicBezTo>
                    <a:cubicBezTo>
                      <a:pt x="8" y="14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7" y="87"/>
                      <a:pt x="10" y="89"/>
                      <a:pt x="13" y="89"/>
                    </a:cubicBezTo>
                    <a:cubicBezTo>
                      <a:pt x="16" y="89"/>
                      <a:pt x="18" y="87"/>
                      <a:pt x="18" y="84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0"/>
                      <a:pt x="21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56" name="Freeform 13"/>
            <p:cNvSpPr>
              <a:spLocks noEditPoints="1"/>
            </p:cNvSpPr>
            <p:nvPr/>
          </p:nvSpPr>
          <p:spPr>
            <a:xfrm>
              <a:off x="2527354" y="3626675"/>
              <a:ext cx="295908" cy="27696"/>
            </a:xfrm>
            <a:custGeom>
              <a:avLst/>
              <a:gdLst/>
              <a:ahLst/>
              <a:cxnLst>
                <a:cxn ang="0">
                  <a:pos x="295908" y="0"/>
                </a:cxn>
                <a:cxn ang="0">
                  <a:pos x="0" y="0"/>
                </a:cxn>
                <a:cxn ang="0">
                  <a:pos x="0" y="27696"/>
                </a:cxn>
                <a:cxn ang="0">
                  <a:pos x="295908" y="27696"/>
                </a:cxn>
                <a:cxn ang="0">
                  <a:pos x="295908" y="0"/>
                </a:cxn>
                <a:cxn ang="0">
                  <a:pos x="284247" y="16763"/>
                </a:cxn>
                <a:cxn ang="0">
                  <a:pos x="260195" y="16763"/>
                </a:cxn>
                <a:cxn ang="0">
                  <a:pos x="260195" y="10204"/>
                </a:cxn>
                <a:cxn ang="0">
                  <a:pos x="284247" y="10204"/>
                </a:cxn>
                <a:cxn ang="0">
                  <a:pos x="284247" y="16763"/>
                </a:cxn>
              </a:cxnLst>
              <a:pathLst>
                <a:path w="406" h="38">
                  <a:moveTo>
                    <a:pt x="40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6" y="38"/>
                  </a:lnTo>
                  <a:lnTo>
                    <a:pt x="406" y="0"/>
                  </a:lnTo>
                  <a:close/>
                  <a:moveTo>
                    <a:pt x="390" y="23"/>
                  </a:moveTo>
                  <a:lnTo>
                    <a:pt x="357" y="23"/>
                  </a:lnTo>
                  <a:lnTo>
                    <a:pt x="357" y="14"/>
                  </a:lnTo>
                  <a:lnTo>
                    <a:pt x="390" y="14"/>
                  </a:lnTo>
                  <a:lnTo>
                    <a:pt x="390" y="23"/>
                  </a:ln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57" name="Freeform 14"/>
            <p:cNvSpPr>
              <a:spLocks noEditPoints="1"/>
            </p:cNvSpPr>
            <p:nvPr/>
          </p:nvSpPr>
          <p:spPr>
            <a:xfrm>
              <a:off x="2540474" y="3450296"/>
              <a:ext cx="268942" cy="167632"/>
            </a:xfrm>
            <a:custGeom>
              <a:avLst/>
              <a:gdLst/>
              <a:ahLst/>
              <a:cxnLst>
                <a:cxn ang="0">
                  <a:pos x="268942" y="0"/>
                </a:cxn>
                <a:cxn ang="0">
                  <a:pos x="0" y="0"/>
                </a:cxn>
                <a:cxn ang="0">
                  <a:pos x="0" y="167632"/>
                </a:cxn>
                <a:cxn ang="0">
                  <a:pos x="268942" y="167632"/>
                </a:cxn>
                <a:cxn ang="0">
                  <a:pos x="268942" y="0"/>
                </a:cxn>
                <a:cxn ang="0">
                  <a:pos x="239788" y="143580"/>
                </a:cxn>
                <a:cxn ang="0">
                  <a:pos x="31340" y="143580"/>
                </a:cxn>
                <a:cxn ang="0">
                  <a:pos x="31340" y="24780"/>
                </a:cxn>
                <a:cxn ang="0">
                  <a:pos x="239788" y="24780"/>
                </a:cxn>
                <a:cxn ang="0">
                  <a:pos x="239788" y="143580"/>
                </a:cxn>
              </a:cxnLst>
              <a:pathLst>
                <a:path w="369" h="230">
                  <a:moveTo>
                    <a:pt x="369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69" y="230"/>
                  </a:lnTo>
                  <a:lnTo>
                    <a:pt x="369" y="0"/>
                  </a:lnTo>
                  <a:close/>
                  <a:moveTo>
                    <a:pt x="329" y="197"/>
                  </a:moveTo>
                  <a:lnTo>
                    <a:pt x="43" y="197"/>
                  </a:lnTo>
                  <a:lnTo>
                    <a:pt x="43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58" name="Freeform 15"/>
            <p:cNvSpPr>
              <a:spLocks noEditPoints="1"/>
            </p:cNvSpPr>
            <p:nvPr/>
          </p:nvSpPr>
          <p:spPr>
            <a:xfrm>
              <a:off x="3318143" y="4067621"/>
              <a:ext cx="203346" cy="225939"/>
            </a:xfrm>
            <a:custGeom>
              <a:avLst/>
              <a:gdLst/>
              <a:ahLst/>
              <a:cxnLst>
                <a:cxn ang="0">
                  <a:pos x="105682" y="2187"/>
                </a:cxn>
                <a:cxn ang="0">
                  <a:pos x="105682" y="2187"/>
                </a:cxn>
                <a:cxn ang="0">
                  <a:pos x="0" y="158886"/>
                </a:cxn>
                <a:cxn ang="0">
                  <a:pos x="0" y="158886"/>
                </a:cxn>
                <a:cxn ang="0">
                  <a:pos x="0" y="160344"/>
                </a:cxn>
                <a:cxn ang="0">
                  <a:pos x="96936" y="224481"/>
                </a:cxn>
                <a:cxn ang="0">
                  <a:pos x="96936" y="225939"/>
                </a:cxn>
                <a:cxn ang="0">
                  <a:pos x="98393" y="224481"/>
                </a:cxn>
                <a:cxn ang="0">
                  <a:pos x="203346" y="67053"/>
                </a:cxn>
                <a:cxn ang="0">
                  <a:pos x="203346" y="67053"/>
                </a:cxn>
                <a:cxn ang="0">
                  <a:pos x="203346" y="65595"/>
                </a:cxn>
                <a:cxn ang="0">
                  <a:pos x="179294" y="50290"/>
                </a:cxn>
                <a:cxn ang="0">
                  <a:pos x="189498" y="34984"/>
                </a:cxn>
                <a:cxn ang="0">
                  <a:pos x="191685" y="34984"/>
                </a:cxn>
                <a:cxn ang="0">
                  <a:pos x="189498" y="32798"/>
                </a:cxn>
                <a:cxn ang="0">
                  <a:pos x="141395" y="2187"/>
                </a:cxn>
                <a:cxn ang="0">
                  <a:pos x="141395" y="0"/>
                </a:cxn>
                <a:cxn ang="0">
                  <a:pos x="139937" y="2187"/>
                </a:cxn>
                <a:cxn ang="0">
                  <a:pos x="129733" y="17492"/>
                </a:cxn>
                <a:cxn ang="0">
                  <a:pos x="107139" y="2187"/>
                </a:cxn>
                <a:cxn ang="0">
                  <a:pos x="105682" y="2187"/>
                </a:cxn>
                <a:cxn ang="0">
                  <a:pos x="124631" y="155242"/>
                </a:cxn>
                <a:cxn ang="0">
                  <a:pos x="55392" y="108596"/>
                </a:cxn>
                <a:cxn ang="0">
                  <a:pos x="79443" y="72884"/>
                </a:cxn>
                <a:cxn ang="0">
                  <a:pos x="148683" y="117343"/>
                </a:cxn>
                <a:cxn ang="0">
                  <a:pos x="124631" y="155242"/>
                </a:cxn>
                <a:cxn ang="0">
                  <a:pos x="93291" y="200430"/>
                </a:cxn>
                <a:cxn ang="0">
                  <a:pos x="24052" y="153784"/>
                </a:cxn>
                <a:cxn ang="0">
                  <a:pos x="48103" y="117343"/>
                </a:cxn>
                <a:cxn ang="0">
                  <a:pos x="117343" y="163988"/>
                </a:cxn>
                <a:cxn ang="0">
                  <a:pos x="93291" y="200430"/>
                </a:cxn>
              </a:cxnLst>
              <a:pathLst>
                <a:path w="279" h="310">
                  <a:moveTo>
                    <a:pt x="145" y="3"/>
                  </a:moveTo>
                  <a:lnTo>
                    <a:pt x="145" y="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133" y="308"/>
                  </a:lnTo>
                  <a:lnTo>
                    <a:pt x="133" y="310"/>
                  </a:lnTo>
                  <a:lnTo>
                    <a:pt x="135" y="308"/>
                  </a:lnTo>
                  <a:lnTo>
                    <a:pt x="279" y="92"/>
                  </a:lnTo>
                  <a:lnTo>
                    <a:pt x="279" y="92"/>
                  </a:lnTo>
                  <a:lnTo>
                    <a:pt x="279" y="90"/>
                  </a:lnTo>
                  <a:lnTo>
                    <a:pt x="246" y="69"/>
                  </a:lnTo>
                  <a:lnTo>
                    <a:pt x="260" y="48"/>
                  </a:lnTo>
                  <a:lnTo>
                    <a:pt x="263" y="48"/>
                  </a:lnTo>
                  <a:lnTo>
                    <a:pt x="260" y="45"/>
                  </a:lnTo>
                  <a:lnTo>
                    <a:pt x="194" y="3"/>
                  </a:lnTo>
                  <a:lnTo>
                    <a:pt x="194" y="0"/>
                  </a:lnTo>
                  <a:lnTo>
                    <a:pt x="192" y="3"/>
                  </a:lnTo>
                  <a:lnTo>
                    <a:pt x="178" y="24"/>
                  </a:lnTo>
                  <a:lnTo>
                    <a:pt x="147" y="3"/>
                  </a:lnTo>
                  <a:lnTo>
                    <a:pt x="145" y="3"/>
                  </a:lnTo>
                  <a:close/>
                  <a:moveTo>
                    <a:pt x="171" y="213"/>
                  </a:moveTo>
                  <a:lnTo>
                    <a:pt x="76" y="149"/>
                  </a:lnTo>
                  <a:lnTo>
                    <a:pt x="109" y="100"/>
                  </a:lnTo>
                  <a:lnTo>
                    <a:pt x="204" y="161"/>
                  </a:lnTo>
                  <a:lnTo>
                    <a:pt x="171" y="213"/>
                  </a:lnTo>
                  <a:close/>
                  <a:moveTo>
                    <a:pt x="128" y="275"/>
                  </a:moveTo>
                  <a:lnTo>
                    <a:pt x="33" y="211"/>
                  </a:lnTo>
                  <a:lnTo>
                    <a:pt x="66" y="161"/>
                  </a:lnTo>
                  <a:lnTo>
                    <a:pt x="161" y="225"/>
                  </a:lnTo>
                  <a:lnTo>
                    <a:pt x="128" y="275"/>
                  </a:lnTo>
                  <a:close/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59" name="Freeform 16"/>
            <p:cNvSpPr>
              <a:spLocks noEditPoints="1"/>
            </p:cNvSpPr>
            <p:nvPr/>
          </p:nvSpPr>
          <p:spPr>
            <a:xfrm>
              <a:off x="1878689" y="4085114"/>
              <a:ext cx="103495" cy="217194"/>
            </a:xfrm>
            <a:custGeom>
              <a:avLst/>
              <a:gdLst/>
              <a:ahLst/>
              <a:cxnLst>
                <a:cxn ang="0">
                  <a:pos x="3450" y="212023"/>
                </a:cxn>
                <a:cxn ang="0">
                  <a:pos x="51748" y="186166"/>
                </a:cxn>
                <a:cxn ang="0">
                  <a:pos x="101770" y="212023"/>
                </a:cxn>
                <a:cxn ang="0">
                  <a:pos x="103495" y="210299"/>
                </a:cxn>
                <a:cxn ang="0">
                  <a:pos x="103495" y="46542"/>
                </a:cxn>
                <a:cxn ang="0">
                  <a:pos x="101770" y="24133"/>
                </a:cxn>
                <a:cxn ang="0">
                  <a:pos x="51748" y="0"/>
                </a:cxn>
                <a:cxn ang="0">
                  <a:pos x="3450" y="24133"/>
                </a:cxn>
                <a:cxn ang="0">
                  <a:pos x="1725" y="46542"/>
                </a:cxn>
                <a:cxn ang="0">
                  <a:pos x="1725" y="210299"/>
                </a:cxn>
                <a:cxn ang="0">
                  <a:pos x="3450" y="212023"/>
                </a:cxn>
                <a:cxn ang="0">
                  <a:pos x="17249" y="36199"/>
                </a:cxn>
                <a:cxn ang="0">
                  <a:pos x="51748" y="29304"/>
                </a:cxn>
                <a:cxn ang="0">
                  <a:pos x="87971" y="36199"/>
                </a:cxn>
                <a:cxn ang="0">
                  <a:pos x="89696" y="39647"/>
                </a:cxn>
                <a:cxn ang="0">
                  <a:pos x="86246" y="41370"/>
                </a:cxn>
                <a:cxn ang="0">
                  <a:pos x="84521" y="41370"/>
                </a:cxn>
                <a:cxn ang="0">
                  <a:pos x="77621" y="39647"/>
                </a:cxn>
                <a:cxn ang="0">
                  <a:pos x="51748" y="36199"/>
                </a:cxn>
                <a:cxn ang="0">
                  <a:pos x="25874" y="39647"/>
                </a:cxn>
                <a:cxn ang="0">
                  <a:pos x="18974" y="41370"/>
                </a:cxn>
                <a:cxn ang="0">
                  <a:pos x="15524" y="39647"/>
                </a:cxn>
                <a:cxn ang="0">
                  <a:pos x="17249" y="36199"/>
                </a:cxn>
                <a:cxn ang="0">
                  <a:pos x="17249" y="65503"/>
                </a:cxn>
                <a:cxn ang="0">
                  <a:pos x="51748" y="58608"/>
                </a:cxn>
                <a:cxn ang="0">
                  <a:pos x="87971" y="65503"/>
                </a:cxn>
                <a:cxn ang="0">
                  <a:pos x="89696" y="68950"/>
                </a:cxn>
                <a:cxn ang="0">
                  <a:pos x="86246" y="70674"/>
                </a:cxn>
                <a:cxn ang="0">
                  <a:pos x="84521" y="70674"/>
                </a:cxn>
                <a:cxn ang="0">
                  <a:pos x="77621" y="68950"/>
                </a:cxn>
                <a:cxn ang="0">
                  <a:pos x="51748" y="65503"/>
                </a:cxn>
                <a:cxn ang="0">
                  <a:pos x="25874" y="68950"/>
                </a:cxn>
                <a:cxn ang="0">
                  <a:pos x="18974" y="70674"/>
                </a:cxn>
                <a:cxn ang="0">
                  <a:pos x="15524" y="68950"/>
                </a:cxn>
                <a:cxn ang="0">
                  <a:pos x="17249" y="65503"/>
                </a:cxn>
                <a:cxn ang="0">
                  <a:pos x="17249" y="94807"/>
                </a:cxn>
                <a:cxn ang="0">
                  <a:pos x="51748" y="87912"/>
                </a:cxn>
                <a:cxn ang="0">
                  <a:pos x="87971" y="94807"/>
                </a:cxn>
                <a:cxn ang="0">
                  <a:pos x="89696" y="98254"/>
                </a:cxn>
                <a:cxn ang="0">
                  <a:pos x="86246" y="99978"/>
                </a:cxn>
                <a:cxn ang="0">
                  <a:pos x="84521" y="99978"/>
                </a:cxn>
                <a:cxn ang="0">
                  <a:pos x="77621" y="98254"/>
                </a:cxn>
                <a:cxn ang="0">
                  <a:pos x="51748" y="94807"/>
                </a:cxn>
                <a:cxn ang="0">
                  <a:pos x="25874" y="98254"/>
                </a:cxn>
                <a:cxn ang="0">
                  <a:pos x="18974" y="99978"/>
                </a:cxn>
                <a:cxn ang="0">
                  <a:pos x="15524" y="98254"/>
                </a:cxn>
                <a:cxn ang="0">
                  <a:pos x="17249" y="94807"/>
                </a:cxn>
              </a:cxnLst>
              <a:pathLst>
                <a:path w="60" h="126">
                  <a:moveTo>
                    <a:pt x="2" y="123"/>
                  </a:moveTo>
                  <a:cubicBezTo>
                    <a:pt x="5" y="112"/>
                    <a:pt x="16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moveTo>
                    <a:pt x="10" y="21"/>
                  </a:move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moveTo>
                    <a:pt x="10" y="55"/>
                  </a:move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0" name="Freeform 17"/>
            <p:cNvSpPr>
              <a:spLocks noEditPoints="1"/>
            </p:cNvSpPr>
            <p:nvPr/>
          </p:nvSpPr>
          <p:spPr>
            <a:xfrm>
              <a:off x="1990930" y="4085114"/>
              <a:ext cx="103495" cy="217194"/>
            </a:xfrm>
            <a:custGeom>
              <a:avLst/>
              <a:gdLst/>
              <a:ahLst/>
              <a:cxnLst>
                <a:cxn ang="0">
                  <a:pos x="101770" y="212023"/>
                </a:cxn>
                <a:cxn ang="0">
                  <a:pos x="103495" y="210299"/>
                </a:cxn>
                <a:cxn ang="0">
                  <a:pos x="103495" y="46542"/>
                </a:cxn>
                <a:cxn ang="0">
                  <a:pos x="101770" y="24133"/>
                </a:cxn>
                <a:cxn ang="0">
                  <a:pos x="51748" y="0"/>
                </a:cxn>
                <a:cxn ang="0">
                  <a:pos x="3450" y="24133"/>
                </a:cxn>
                <a:cxn ang="0">
                  <a:pos x="1725" y="46542"/>
                </a:cxn>
                <a:cxn ang="0">
                  <a:pos x="1725" y="210299"/>
                </a:cxn>
                <a:cxn ang="0">
                  <a:pos x="3450" y="212023"/>
                </a:cxn>
                <a:cxn ang="0">
                  <a:pos x="51748" y="186166"/>
                </a:cxn>
                <a:cxn ang="0">
                  <a:pos x="101770" y="212023"/>
                </a:cxn>
                <a:cxn ang="0">
                  <a:pos x="89696" y="98254"/>
                </a:cxn>
                <a:cxn ang="0">
                  <a:pos x="86246" y="99978"/>
                </a:cxn>
                <a:cxn ang="0">
                  <a:pos x="84521" y="99978"/>
                </a:cxn>
                <a:cxn ang="0">
                  <a:pos x="77621" y="98254"/>
                </a:cxn>
                <a:cxn ang="0">
                  <a:pos x="51748" y="94807"/>
                </a:cxn>
                <a:cxn ang="0">
                  <a:pos x="25874" y="98254"/>
                </a:cxn>
                <a:cxn ang="0">
                  <a:pos x="18974" y="99978"/>
                </a:cxn>
                <a:cxn ang="0">
                  <a:pos x="15524" y="98254"/>
                </a:cxn>
                <a:cxn ang="0">
                  <a:pos x="17249" y="94807"/>
                </a:cxn>
                <a:cxn ang="0">
                  <a:pos x="51748" y="87912"/>
                </a:cxn>
                <a:cxn ang="0">
                  <a:pos x="87971" y="94807"/>
                </a:cxn>
                <a:cxn ang="0">
                  <a:pos x="89696" y="98254"/>
                </a:cxn>
                <a:cxn ang="0">
                  <a:pos x="89696" y="68950"/>
                </a:cxn>
                <a:cxn ang="0">
                  <a:pos x="86246" y="70674"/>
                </a:cxn>
                <a:cxn ang="0">
                  <a:pos x="84521" y="70674"/>
                </a:cxn>
                <a:cxn ang="0">
                  <a:pos x="77621" y="68950"/>
                </a:cxn>
                <a:cxn ang="0">
                  <a:pos x="51748" y="65503"/>
                </a:cxn>
                <a:cxn ang="0">
                  <a:pos x="25874" y="68950"/>
                </a:cxn>
                <a:cxn ang="0">
                  <a:pos x="18974" y="70674"/>
                </a:cxn>
                <a:cxn ang="0">
                  <a:pos x="15524" y="68950"/>
                </a:cxn>
                <a:cxn ang="0">
                  <a:pos x="17249" y="65503"/>
                </a:cxn>
                <a:cxn ang="0">
                  <a:pos x="51748" y="58608"/>
                </a:cxn>
                <a:cxn ang="0">
                  <a:pos x="87971" y="65503"/>
                </a:cxn>
                <a:cxn ang="0">
                  <a:pos x="89696" y="68950"/>
                </a:cxn>
                <a:cxn ang="0">
                  <a:pos x="89696" y="39647"/>
                </a:cxn>
                <a:cxn ang="0">
                  <a:pos x="86246" y="41370"/>
                </a:cxn>
                <a:cxn ang="0">
                  <a:pos x="84521" y="41370"/>
                </a:cxn>
                <a:cxn ang="0">
                  <a:pos x="77621" y="39647"/>
                </a:cxn>
                <a:cxn ang="0">
                  <a:pos x="51748" y="36199"/>
                </a:cxn>
                <a:cxn ang="0">
                  <a:pos x="25874" y="39647"/>
                </a:cxn>
                <a:cxn ang="0">
                  <a:pos x="18974" y="41370"/>
                </a:cxn>
                <a:cxn ang="0">
                  <a:pos x="15524" y="39647"/>
                </a:cxn>
                <a:cxn ang="0">
                  <a:pos x="17249" y="36199"/>
                </a:cxn>
                <a:cxn ang="0">
                  <a:pos x="51748" y="29304"/>
                </a:cxn>
                <a:cxn ang="0">
                  <a:pos x="87971" y="36199"/>
                </a:cxn>
                <a:cxn ang="0">
                  <a:pos x="89696" y="39647"/>
                </a:cxn>
              </a:cxnLst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1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cubicBezTo>
                    <a:pt x="5" y="112"/>
                    <a:pt x="17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moveTo>
                    <a:pt x="52" y="40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moveTo>
                    <a:pt x="52" y="23"/>
                  </a:move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2738717" y="3092437"/>
              <a:ext cx="166176" cy="178566"/>
              <a:chOff x="2738717" y="3092437"/>
              <a:chExt cx="166176" cy="178566"/>
            </a:xfrm>
            <a:solidFill>
              <a:srgbClr val="145F89"/>
            </a:solidFill>
          </p:grpSpPr>
          <p:sp>
            <p:nvSpPr>
              <p:cNvPr id="19" name="Freeform 18"/>
              <p:cNvSpPr/>
              <p:nvPr/>
            </p:nvSpPr>
            <p:spPr bwMode="auto">
              <a:xfrm>
                <a:off x="2738717" y="3092437"/>
                <a:ext cx="160344" cy="94749"/>
              </a:xfrm>
              <a:custGeom>
                <a:avLst/>
                <a:gdLst>
                  <a:gd name="T0" fmla="*/ 26 w 93"/>
                  <a:gd name="T1" fmla="*/ 30 h 55"/>
                  <a:gd name="T2" fmla="*/ 66 w 93"/>
                  <a:gd name="T3" fmla="*/ 26 h 55"/>
                  <a:gd name="T4" fmla="*/ 57 w 93"/>
                  <a:gd name="T5" fmla="*/ 35 h 55"/>
                  <a:gd name="T6" fmla="*/ 59 w 93"/>
                  <a:gd name="T7" fmla="*/ 41 h 55"/>
                  <a:gd name="T8" fmla="*/ 81 w 93"/>
                  <a:gd name="T9" fmla="*/ 41 h 55"/>
                  <a:gd name="T10" fmla="*/ 84 w 93"/>
                  <a:gd name="T11" fmla="*/ 41 h 55"/>
                  <a:gd name="T12" fmla="*/ 86 w 93"/>
                  <a:gd name="T13" fmla="*/ 41 h 55"/>
                  <a:gd name="T14" fmla="*/ 90 w 93"/>
                  <a:gd name="T15" fmla="*/ 41 h 55"/>
                  <a:gd name="T16" fmla="*/ 92 w 93"/>
                  <a:gd name="T17" fmla="*/ 39 h 55"/>
                  <a:gd name="T18" fmla="*/ 92 w 93"/>
                  <a:gd name="T19" fmla="*/ 8 h 55"/>
                  <a:gd name="T20" fmla="*/ 86 w 93"/>
                  <a:gd name="T21" fmla="*/ 5 h 55"/>
                  <a:gd name="T22" fmla="*/ 77 w 93"/>
                  <a:gd name="T23" fmla="*/ 14 h 55"/>
                  <a:gd name="T24" fmla="*/ 15 w 93"/>
                  <a:gd name="T25" fmla="*/ 19 h 55"/>
                  <a:gd name="T26" fmla="*/ 1 w 93"/>
                  <a:gd name="T27" fmla="*/ 55 h 55"/>
                  <a:gd name="T28" fmla="*/ 17 w 93"/>
                  <a:gd name="T29" fmla="*/ 55 h 55"/>
                  <a:gd name="T30" fmla="*/ 26 w 93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55">
                    <a:moveTo>
                      <a:pt x="26" y="30"/>
                    </a:moveTo>
                    <a:cubicBezTo>
                      <a:pt x="37" y="20"/>
                      <a:pt x="53" y="18"/>
                      <a:pt x="66" y="26"/>
                    </a:cubicBezTo>
                    <a:cubicBezTo>
                      <a:pt x="61" y="30"/>
                      <a:pt x="57" y="35"/>
                      <a:pt x="57" y="35"/>
                    </a:cubicBezTo>
                    <a:cubicBezTo>
                      <a:pt x="53" y="39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3" y="41"/>
                      <a:pt x="84" y="41"/>
                      <a:pt x="84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9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3" y="5"/>
                      <a:pt x="89" y="2"/>
                      <a:pt x="86" y="5"/>
                    </a:cubicBezTo>
                    <a:cubicBezTo>
                      <a:pt x="86" y="5"/>
                      <a:pt x="81" y="11"/>
                      <a:pt x="77" y="14"/>
                    </a:cubicBezTo>
                    <a:cubicBezTo>
                      <a:pt x="58" y="0"/>
                      <a:pt x="32" y="2"/>
                      <a:pt x="15" y="19"/>
                    </a:cubicBezTo>
                    <a:cubicBezTo>
                      <a:pt x="5" y="29"/>
                      <a:pt x="0" y="42"/>
                      <a:pt x="1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2746006" y="3178440"/>
                <a:ext cx="158887" cy="92563"/>
              </a:xfrm>
              <a:custGeom>
                <a:avLst/>
                <a:gdLst>
                  <a:gd name="T0" fmla="*/ 76 w 92"/>
                  <a:gd name="T1" fmla="*/ 0 h 54"/>
                  <a:gd name="T2" fmla="*/ 66 w 92"/>
                  <a:gd name="T3" fmla="*/ 24 h 54"/>
                  <a:gd name="T4" fmla="*/ 27 w 92"/>
                  <a:gd name="T5" fmla="*/ 29 h 54"/>
                  <a:gd name="T6" fmla="*/ 36 w 92"/>
                  <a:gd name="T7" fmla="*/ 20 h 54"/>
                  <a:gd name="T8" fmla="*/ 34 w 92"/>
                  <a:gd name="T9" fmla="*/ 14 h 54"/>
                  <a:gd name="T10" fmla="*/ 11 w 92"/>
                  <a:gd name="T11" fmla="*/ 14 h 54"/>
                  <a:gd name="T12" fmla="*/ 9 w 92"/>
                  <a:gd name="T13" fmla="*/ 14 h 54"/>
                  <a:gd name="T14" fmla="*/ 7 w 92"/>
                  <a:gd name="T15" fmla="*/ 14 h 54"/>
                  <a:gd name="T16" fmla="*/ 2 w 92"/>
                  <a:gd name="T17" fmla="*/ 14 h 54"/>
                  <a:gd name="T18" fmla="*/ 0 w 92"/>
                  <a:gd name="T19" fmla="*/ 16 h 54"/>
                  <a:gd name="T20" fmla="*/ 0 w 92"/>
                  <a:gd name="T21" fmla="*/ 47 h 54"/>
                  <a:gd name="T22" fmla="*/ 6 w 92"/>
                  <a:gd name="T23" fmla="*/ 49 h 54"/>
                  <a:gd name="T24" fmla="*/ 15 w 92"/>
                  <a:gd name="T25" fmla="*/ 41 h 54"/>
                  <a:gd name="T26" fmla="*/ 78 w 92"/>
                  <a:gd name="T27" fmla="*/ 36 h 54"/>
                  <a:gd name="T28" fmla="*/ 92 w 92"/>
                  <a:gd name="T29" fmla="*/ 0 h 54"/>
                  <a:gd name="T30" fmla="*/ 76 w 92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4">
                    <a:moveTo>
                      <a:pt x="76" y="0"/>
                    </a:moveTo>
                    <a:cubicBezTo>
                      <a:pt x="76" y="9"/>
                      <a:pt x="73" y="18"/>
                      <a:pt x="66" y="24"/>
                    </a:cubicBezTo>
                    <a:cubicBezTo>
                      <a:pt x="56" y="35"/>
                      <a:pt x="39" y="37"/>
                      <a:pt x="27" y="29"/>
                    </a:cubicBezTo>
                    <a:cubicBezTo>
                      <a:pt x="31" y="25"/>
                      <a:pt x="36" y="20"/>
                      <a:pt x="36" y="20"/>
                    </a:cubicBezTo>
                    <a:cubicBezTo>
                      <a:pt x="39" y="16"/>
                      <a:pt x="36" y="14"/>
                      <a:pt x="3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0"/>
                      <a:pt x="3" y="53"/>
                      <a:pt x="6" y="49"/>
                    </a:cubicBezTo>
                    <a:cubicBezTo>
                      <a:pt x="6" y="49"/>
                      <a:pt x="12" y="44"/>
                      <a:pt x="15" y="41"/>
                    </a:cubicBezTo>
                    <a:cubicBezTo>
                      <a:pt x="34" y="54"/>
                      <a:pt x="61" y="53"/>
                      <a:pt x="78" y="36"/>
                    </a:cubicBezTo>
                    <a:cubicBezTo>
                      <a:pt x="88" y="26"/>
                      <a:pt x="92" y="13"/>
                      <a:pt x="92" y="0"/>
                    </a:cubicBezTo>
                    <a:cubicBezTo>
                      <a:pt x="76" y="0"/>
                      <a:pt x="76" y="0"/>
                      <a:pt x="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62" name="Freeform 20"/>
            <p:cNvSpPr>
              <a:spLocks noEditPoints="1"/>
            </p:cNvSpPr>
            <p:nvPr/>
          </p:nvSpPr>
          <p:spPr>
            <a:xfrm>
              <a:off x="3430385" y="3499128"/>
              <a:ext cx="317045" cy="280602"/>
            </a:xfrm>
            <a:custGeom>
              <a:avLst/>
              <a:gdLst/>
              <a:ahLst/>
              <a:cxnLst>
                <a:cxn ang="0">
                  <a:pos x="280861" y="0"/>
                </a:cxn>
                <a:cxn ang="0">
                  <a:pos x="37908" y="0"/>
                </a:cxn>
                <a:cxn ang="0">
                  <a:pos x="0" y="37873"/>
                </a:cxn>
                <a:cxn ang="0">
                  <a:pos x="0" y="168705"/>
                </a:cxn>
                <a:cxn ang="0">
                  <a:pos x="37908" y="204857"/>
                </a:cxn>
                <a:cxn ang="0">
                  <a:pos x="56861" y="204857"/>
                </a:cxn>
                <a:cxn ang="0">
                  <a:pos x="56861" y="270273"/>
                </a:cxn>
                <a:cxn ang="0">
                  <a:pos x="58584" y="277159"/>
                </a:cxn>
                <a:cxn ang="0">
                  <a:pos x="72369" y="277159"/>
                </a:cxn>
                <a:cxn ang="0">
                  <a:pos x="149907" y="204857"/>
                </a:cxn>
                <a:cxn ang="0">
                  <a:pos x="280861" y="204857"/>
                </a:cxn>
                <a:cxn ang="0">
                  <a:pos x="317045" y="168705"/>
                </a:cxn>
                <a:cxn ang="0">
                  <a:pos x="317045" y="37873"/>
                </a:cxn>
                <a:cxn ang="0">
                  <a:pos x="280861" y="0"/>
                </a:cxn>
                <a:cxn ang="0">
                  <a:pos x="65477" y="56809"/>
                </a:cxn>
                <a:cxn ang="0">
                  <a:pos x="215384" y="56809"/>
                </a:cxn>
                <a:cxn ang="0">
                  <a:pos x="223999" y="65416"/>
                </a:cxn>
                <a:cxn ang="0">
                  <a:pos x="215384" y="74024"/>
                </a:cxn>
                <a:cxn ang="0">
                  <a:pos x="65477" y="74024"/>
                </a:cxn>
                <a:cxn ang="0">
                  <a:pos x="56861" y="65416"/>
                </a:cxn>
                <a:cxn ang="0">
                  <a:pos x="65477" y="56809"/>
                </a:cxn>
                <a:cxn ang="0">
                  <a:pos x="139569" y="149769"/>
                </a:cxn>
                <a:cxn ang="0">
                  <a:pos x="65477" y="149769"/>
                </a:cxn>
                <a:cxn ang="0">
                  <a:pos x="56861" y="139440"/>
                </a:cxn>
                <a:cxn ang="0">
                  <a:pos x="65477" y="130833"/>
                </a:cxn>
                <a:cxn ang="0">
                  <a:pos x="139569" y="130833"/>
                </a:cxn>
                <a:cxn ang="0">
                  <a:pos x="149907" y="139440"/>
                </a:cxn>
                <a:cxn ang="0">
                  <a:pos x="139569" y="149769"/>
                </a:cxn>
                <a:cxn ang="0">
                  <a:pos x="251568" y="111897"/>
                </a:cxn>
                <a:cxn ang="0">
                  <a:pos x="65477" y="111897"/>
                </a:cxn>
                <a:cxn ang="0">
                  <a:pos x="56861" y="103289"/>
                </a:cxn>
                <a:cxn ang="0">
                  <a:pos x="65477" y="92960"/>
                </a:cxn>
                <a:cxn ang="0">
                  <a:pos x="251568" y="92960"/>
                </a:cxn>
                <a:cxn ang="0">
                  <a:pos x="261907" y="103289"/>
                </a:cxn>
                <a:cxn ang="0">
                  <a:pos x="251568" y="111897"/>
                </a:cxn>
              </a:cxnLst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3"/>
                    <a:pt x="125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rgbClr val="145F89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3" name="Oval 21"/>
            <p:cNvSpPr/>
            <p:nvPr/>
          </p:nvSpPr>
          <p:spPr>
            <a:xfrm>
              <a:off x="1375062" y="2943754"/>
              <a:ext cx="600562" cy="599833"/>
            </a:xfrm>
            <a:prstGeom prst="ellipse">
              <a:avLst/>
            </a:prstGeom>
            <a:solidFill>
              <a:srgbClr val="179E97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64" name="Freeform 22"/>
            <p:cNvSpPr/>
            <p:nvPr/>
          </p:nvSpPr>
          <p:spPr>
            <a:xfrm>
              <a:off x="1497507" y="3092437"/>
              <a:ext cx="358588" cy="349842"/>
            </a:xfrm>
            <a:custGeom>
              <a:avLst/>
              <a:gdLst/>
              <a:ahLst/>
              <a:cxnLst>
                <a:cxn ang="0">
                  <a:pos x="358588" y="130975"/>
                </a:cxn>
                <a:cxn ang="0">
                  <a:pos x="182742" y="112018"/>
                </a:cxn>
                <a:cxn ang="0">
                  <a:pos x="179294" y="129252"/>
                </a:cxn>
                <a:cxn ang="0">
                  <a:pos x="175846" y="112018"/>
                </a:cxn>
                <a:cxn ang="0">
                  <a:pos x="0" y="136145"/>
                </a:cxn>
                <a:cxn ang="0">
                  <a:pos x="182742" y="349842"/>
                </a:cxn>
                <a:cxn ang="0">
                  <a:pos x="182742" y="349842"/>
                </a:cxn>
                <a:cxn ang="0">
                  <a:pos x="182742" y="349842"/>
                </a:cxn>
                <a:cxn ang="0">
                  <a:pos x="182742" y="349842"/>
                </a:cxn>
                <a:cxn ang="0">
                  <a:pos x="182742" y="349842"/>
                </a:cxn>
                <a:cxn ang="0">
                  <a:pos x="358588" y="130975"/>
                </a:cxn>
              </a:cxnLst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1"/>
                    <a:pt x="208" y="7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5" name="Oval 23"/>
            <p:cNvSpPr/>
            <p:nvPr/>
          </p:nvSpPr>
          <p:spPr>
            <a:xfrm>
              <a:off x="1727090" y="2331530"/>
              <a:ext cx="607121" cy="607122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66" name="Freeform 24"/>
            <p:cNvSpPr/>
            <p:nvPr/>
          </p:nvSpPr>
          <p:spPr>
            <a:xfrm>
              <a:off x="2090780" y="2513011"/>
              <a:ext cx="131191" cy="244889"/>
            </a:xfrm>
            <a:custGeom>
              <a:avLst/>
              <a:gdLst/>
              <a:ahLst/>
              <a:cxnLst>
                <a:cxn ang="0">
                  <a:pos x="131191" y="220745"/>
                </a:cxn>
                <a:cxn ang="0">
                  <a:pos x="124286" y="244889"/>
                </a:cxn>
                <a:cxn ang="0">
                  <a:pos x="0" y="106923"/>
                </a:cxn>
                <a:cxn ang="0">
                  <a:pos x="122560" y="0"/>
                </a:cxn>
                <a:cxn ang="0">
                  <a:pos x="131191" y="25869"/>
                </a:cxn>
                <a:cxn ang="0">
                  <a:pos x="131191" y="220745"/>
                </a:cxn>
              </a:cxnLst>
              <a:pathLst>
                <a:path w="76" h="142">
                  <a:moveTo>
                    <a:pt x="76" y="128"/>
                  </a:moveTo>
                  <a:cubicBezTo>
                    <a:pt x="76" y="133"/>
                    <a:pt x="74" y="138"/>
                    <a:pt x="72" y="1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4"/>
                    <a:pt x="76" y="9"/>
                    <a:pt x="76" y="15"/>
                  </a:cubicBezTo>
                  <a:lnTo>
                    <a:pt x="76" y="1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7" name="Freeform 25"/>
            <p:cNvSpPr/>
            <p:nvPr/>
          </p:nvSpPr>
          <p:spPr>
            <a:xfrm>
              <a:off x="1856095" y="2486773"/>
              <a:ext cx="348384" cy="157429"/>
            </a:xfrm>
            <a:custGeom>
              <a:avLst/>
              <a:gdLst/>
              <a:ahLst/>
              <a:cxnLst>
                <a:cxn ang="0">
                  <a:pos x="174192" y="157429"/>
                </a:cxn>
                <a:cxn ang="0">
                  <a:pos x="348384" y="5190"/>
                </a:cxn>
                <a:cxn ang="0">
                  <a:pos x="324239" y="0"/>
                </a:cxn>
                <a:cxn ang="0">
                  <a:pos x="24145" y="0"/>
                </a:cxn>
                <a:cxn ang="0">
                  <a:pos x="0" y="5190"/>
                </a:cxn>
                <a:cxn ang="0">
                  <a:pos x="174192" y="157429"/>
                </a:cxn>
              </a:cxnLst>
              <a:pathLst>
                <a:path w="202" h="91">
                  <a:moveTo>
                    <a:pt x="101" y="91"/>
                  </a:moveTo>
                  <a:cubicBezTo>
                    <a:pt x="202" y="3"/>
                    <a:pt x="202" y="3"/>
                    <a:pt x="202" y="3"/>
                  </a:cubicBezTo>
                  <a:cubicBezTo>
                    <a:pt x="197" y="1"/>
                    <a:pt x="193" y="0"/>
                    <a:pt x="18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lnTo>
                    <a:pt x="101" y="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8" name="Freeform 26"/>
            <p:cNvSpPr/>
            <p:nvPr/>
          </p:nvSpPr>
          <p:spPr>
            <a:xfrm>
              <a:off x="1854638" y="2635455"/>
              <a:ext cx="352029" cy="150141"/>
            </a:xfrm>
            <a:custGeom>
              <a:avLst/>
              <a:gdLst/>
              <a:ahLst/>
              <a:cxnLst>
                <a:cxn ang="0">
                  <a:pos x="224332" y="0"/>
                </a:cxn>
                <a:cxn ang="0">
                  <a:pos x="184643" y="34515"/>
                </a:cxn>
                <a:cxn ang="0">
                  <a:pos x="176015" y="37967"/>
                </a:cxn>
                <a:cxn ang="0">
                  <a:pos x="167386" y="34515"/>
                </a:cxn>
                <a:cxn ang="0">
                  <a:pos x="127697" y="0"/>
                </a:cxn>
                <a:cxn ang="0">
                  <a:pos x="0" y="143238"/>
                </a:cxn>
                <a:cxn ang="0">
                  <a:pos x="25884" y="150141"/>
                </a:cxn>
                <a:cxn ang="0">
                  <a:pos x="326145" y="150141"/>
                </a:cxn>
                <a:cxn ang="0">
                  <a:pos x="352029" y="143238"/>
                </a:cxn>
                <a:cxn ang="0">
                  <a:pos x="224332" y="0"/>
                </a:cxn>
              </a:cxnLst>
              <a:pathLst>
                <a:path w="204" h="87">
                  <a:moveTo>
                    <a:pt x="130" y="0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5" y="22"/>
                    <a:pt x="104" y="22"/>
                    <a:pt x="102" y="22"/>
                  </a:cubicBezTo>
                  <a:cubicBezTo>
                    <a:pt x="100" y="22"/>
                    <a:pt x="99" y="22"/>
                    <a:pt x="97" y="2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6"/>
                    <a:pt x="10" y="87"/>
                    <a:pt x="15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94" y="87"/>
                    <a:pt x="200" y="86"/>
                    <a:pt x="204" y="8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69" name="Freeform 27"/>
            <p:cNvSpPr/>
            <p:nvPr/>
          </p:nvSpPr>
          <p:spPr>
            <a:xfrm>
              <a:off x="1830585" y="2509367"/>
              <a:ext cx="132649" cy="249992"/>
            </a:xfrm>
            <a:custGeom>
              <a:avLst/>
              <a:gdLst/>
              <a:ahLst/>
              <a:cxnLst>
                <a:cxn ang="0">
                  <a:pos x="8614" y="0"/>
                </a:cxn>
                <a:cxn ang="0">
                  <a:pos x="0" y="27585"/>
                </a:cxn>
                <a:cxn ang="0">
                  <a:pos x="0" y="225855"/>
                </a:cxn>
                <a:cxn ang="0">
                  <a:pos x="6891" y="249992"/>
                </a:cxn>
                <a:cxn ang="0">
                  <a:pos x="132649" y="108617"/>
                </a:cxn>
                <a:cxn ang="0">
                  <a:pos x="8614" y="0"/>
                </a:cxn>
              </a:cxnLst>
              <a:pathLst>
                <a:path w="77" h="145">
                  <a:moveTo>
                    <a:pt x="5" y="0"/>
                  </a:moveTo>
                  <a:cubicBezTo>
                    <a:pt x="2" y="5"/>
                    <a:pt x="0" y="10"/>
                    <a:pt x="0" y="1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6"/>
                    <a:pt x="2" y="141"/>
                    <a:pt x="4" y="145"/>
                  </a:cubicBezTo>
                  <a:cubicBezTo>
                    <a:pt x="77" y="63"/>
                    <a:pt x="77" y="63"/>
                    <a:pt x="77" y="6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70" name="Oval 28"/>
            <p:cNvSpPr/>
            <p:nvPr/>
          </p:nvSpPr>
          <p:spPr>
            <a:xfrm>
              <a:off x="1978540" y="3552333"/>
              <a:ext cx="494881" cy="492695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71" name="Freeform 29"/>
            <p:cNvSpPr>
              <a:spLocks noEditPoints="1"/>
            </p:cNvSpPr>
            <p:nvPr/>
          </p:nvSpPr>
          <p:spPr>
            <a:xfrm>
              <a:off x="2128680" y="3629590"/>
              <a:ext cx="198244" cy="350571"/>
            </a:xfrm>
            <a:custGeom>
              <a:avLst/>
              <a:gdLst/>
              <a:ahLst/>
              <a:cxnLst>
                <a:cxn ang="0">
                  <a:pos x="172386" y="0"/>
                </a:cxn>
                <a:cxn ang="0">
                  <a:pos x="24134" y="0"/>
                </a:cxn>
                <a:cxn ang="0">
                  <a:pos x="0" y="25904"/>
                </a:cxn>
                <a:cxn ang="0">
                  <a:pos x="0" y="326394"/>
                </a:cxn>
                <a:cxn ang="0">
                  <a:pos x="24134" y="350571"/>
                </a:cxn>
                <a:cxn ang="0">
                  <a:pos x="172386" y="350571"/>
                </a:cxn>
                <a:cxn ang="0">
                  <a:pos x="198244" y="326394"/>
                </a:cxn>
                <a:cxn ang="0">
                  <a:pos x="198244" y="25904"/>
                </a:cxn>
                <a:cxn ang="0">
                  <a:pos x="172386" y="0"/>
                </a:cxn>
                <a:cxn ang="0">
                  <a:pos x="155147" y="17270"/>
                </a:cxn>
                <a:cxn ang="0">
                  <a:pos x="162043" y="24177"/>
                </a:cxn>
                <a:cxn ang="0">
                  <a:pos x="155147" y="29358"/>
                </a:cxn>
                <a:cxn ang="0">
                  <a:pos x="148252" y="24177"/>
                </a:cxn>
                <a:cxn ang="0">
                  <a:pos x="155147" y="17270"/>
                </a:cxn>
                <a:cxn ang="0">
                  <a:pos x="63783" y="18996"/>
                </a:cxn>
                <a:cxn ang="0">
                  <a:pos x="132737" y="18996"/>
                </a:cxn>
                <a:cxn ang="0">
                  <a:pos x="132737" y="27631"/>
                </a:cxn>
                <a:cxn ang="0">
                  <a:pos x="63783" y="27631"/>
                </a:cxn>
                <a:cxn ang="0">
                  <a:pos x="63783" y="18996"/>
                </a:cxn>
                <a:cxn ang="0">
                  <a:pos x="98260" y="335028"/>
                </a:cxn>
                <a:cxn ang="0">
                  <a:pos x="81021" y="317759"/>
                </a:cxn>
                <a:cxn ang="0">
                  <a:pos x="98260" y="302216"/>
                </a:cxn>
                <a:cxn ang="0">
                  <a:pos x="115499" y="317759"/>
                </a:cxn>
                <a:cxn ang="0">
                  <a:pos x="98260" y="335028"/>
                </a:cxn>
                <a:cxn ang="0">
                  <a:pos x="177558" y="284947"/>
                </a:cxn>
                <a:cxn ang="0">
                  <a:pos x="18962" y="284947"/>
                </a:cxn>
                <a:cxn ang="0">
                  <a:pos x="18962" y="43174"/>
                </a:cxn>
                <a:cxn ang="0">
                  <a:pos x="177558" y="43174"/>
                </a:cxn>
                <a:cxn ang="0">
                  <a:pos x="177558" y="284947"/>
                </a:cxn>
              </a:cxnLst>
              <a:pathLst>
                <a:path w="115" h="203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3"/>
                    <a:pt x="14" y="203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8" y="203"/>
                    <a:pt x="115" y="197"/>
                    <a:pt x="115" y="189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7"/>
                    <a:pt x="108" y="0"/>
                    <a:pt x="100" y="0"/>
                  </a:cubicBezTo>
                  <a:moveTo>
                    <a:pt x="90" y="10"/>
                  </a:moveTo>
                  <a:cubicBezTo>
                    <a:pt x="92" y="10"/>
                    <a:pt x="94" y="11"/>
                    <a:pt x="94" y="14"/>
                  </a:cubicBezTo>
                  <a:cubicBezTo>
                    <a:pt x="94" y="16"/>
                    <a:pt x="92" y="17"/>
                    <a:pt x="90" y="17"/>
                  </a:cubicBezTo>
                  <a:cubicBezTo>
                    <a:pt x="88" y="17"/>
                    <a:pt x="86" y="16"/>
                    <a:pt x="86" y="14"/>
                  </a:cubicBezTo>
                  <a:cubicBezTo>
                    <a:pt x="86" y="11"/>
                    <a:pt x="88" y="10"/>
                    <a:pt x="90" y="10"/>
                  </a:cubicBezTo>
                  <a:moveTo>
                    <a:pt x="37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1"/>
                  </a:lnTo>
                  <a:close/>
                  <a:moveTo>
                    <a:pt x="57" y="194"/>
                  </a:moveTo>
                  <a:cubicBezTo>
                    <a:pt x="52" y="194"/>
                    <a:pt x="47" y="190"/>
                    <a:pt x="47" y="184"/>
                  </a:cubicBezTo>
                  <a:cubicBezTo>
                    <a:pt x="47" y="179"/>
                    <a:pt x="52" y="175"/>
                    <a:pt x="57" y="175"/>
                  </a:cubicBezTo>
                  <a:cubicBezTo>
                    <a:pt x="63" y="175"/>
                    <a:pt x="67" y="179"/>
                    <a:pt x="67" y="184"/>
                  </a:cubicBezTo>
                  <a:cubicBezTo>
                    <a:pt x="67" y="190"/>
                    <a:pt x="63" y="194"/>
                    <a:pt x="57" y="194"/>
                  </a:cubicBezTo>
                  <a:moveTo>
                    <a:pt x="103" y="165"/>
                  </a:moveTo>
                  <a:cubicBezTo>
                    <a:pt x="11" y="165"/>
                    <a:pt x="11" y="165"/>
                    <a:pt x="11" y="16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72" name="Oval 30"/>
            <p:cNvSpPr/>
            <p:nvPr/>
          </p:nvSpPr>
          <p:spPr>
            <a:xfrm>
              <a:off x="1244600" y="3626675"/>
              <a:ext cx="613682" cy="613682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73" name="Freeform 31"/>
            <p:cNvSpPr/>
            <p:nvPr/>
          </p:nvSpPr>
          <p:spPr>
            <a:xfrm>
              <a:off x="1406402" y="3762968"/>
              <a:ext cx="289349" cy="341096"/>
            </a:xfrm>
            <a:custGeom>
              <a:avLst/>
              <a:gdLst/>
              <a:ahLst/>
              <a:cxnLst>
                <a:cxn ang="0">
                  <a:pos x="158453" y="0"/>
                </a:cxn>
                <a:cxn ang="0">
                  <a:pos x="130896" y="0"/>
                </a:cxn>
                <a:cxn ang="0">
                  <a:pos x="130896" y="249793"/>
                </a:cxn>
                <a:cxn ang="0">
                  <a:pos x="79227" y="236011"/>
                </a:cxn>
                <a:cxn ang="0">
                  <a:pos x="0" y="289415"/>
                </a:cxn>
                <a:cxn ang="0">
                  <a:pos x="79227" y="341096"/>
                </a:cxn>
                <a:cxn ang="0">
                  <a:pos x="158453" y="289415"/>
                </a:cxn>
                <a:cxn ang="0">
                  <a:pos x="158453" y="79245"/>
                </a:cxn>
                <a:cxn ang="0">
                  <a:pos x="289349" y="184330"/>
                </a:cxn>
                <a:cxn ang="0">
                  <a:pos x="158453" y="0"/>
                </a:cxn>
              </a:cxnLst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74" name="Oval 32"/>
            <p:cNvSpPr/>
            <p:nvPr/>
          </p:nvSpPr>
          <p:spPr>
            <a:xfrm>
              <a:off x="1939183" y="4819053"/>
              <a:ext cx="615139" cy="615868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7675" name="组合 33"/>
            <p:cNvGrpSpPr/>
            <p:nvPr/>
          </p:nvGrpSpPr>
          <p:grpSpPr>
            <a:xfrm>
              <a:off x="2076933" y="4962634"/>
              <a:ext cx="338181" cy="318503"/>
              <a:chOff x="2076933" y="4913647"/>
              <a:chExt cx="338181" cy="318503"/>
            </a:xfrm>
          </p:grpSpPr>
          <p:sp>
            <p:nvSpPr>
              <p:cNvPr id="27676" name="Freeform 33"/>
              <p:cNvSpPr/>
              <p:nvPr/>
            </p:nvSpPr>
            <p:spPr>
              <a:xfrm>
                <a:off x="2076933" y="5095857"/>
                <a:ext cx="338181" cy="136293"/>
              </a:xfrm>
              <a:custGeom>
                <a:avLst/>
                <a:gdLst/>
                <a:ahLst/>
                <a:cxnLst>
                  <a:cxn ang="0">
                    <a:pos x="220838" y="0"/>
                  </a:cxn>
                  <a:cxn ang="0">
                    <a:pos x="220838" y="36442"/>
                  </a:cxn>
                  <a:cxn ang="0">
                    <a:pos x="220838" y="59036"/>
                  </a:cxn>
                  <a:cxn ang="0">
                    <a:pos x="220838" y="60494"/>
                  </a:cxn>
                  <a:cxn ang="0">
                    <a:pos x="117343" y="60494"/>
                  </a:cxn>
                  <a:cxn ang="0">
                    <a:pos x="117343" y="36442"/>
                  </a:cxn>
                  <a:cxn ang="0">
                    <a:pos x="117343" y="36442"/>
                  </a:cxn>
                  <a:cxn ang="0">
                    <a:pos x="117343" y="0"/>
                  </a:cxn>
                  <a:cxn ang="0">
                    <a:pos x="0" y="0"/>
                  </a:cxn>
                  <a:cxn ang="0">
                    <a:pos x="0" y="136293"/>
                  </a:cxn>
                  <a:cxn ang="0">
                    <a:pos x="338181" y="136293"/>
                  </a:cxn>
                  <a:cxn ang="0">
                    <a:pos x="338181" y="0"/>
                  </a:cxn>
                  <a:cxn ang="0">
                    <a:pos x="220838" y="0"/>
                  </a:cxn>
                </a:cxnLst>
                <a:pathLst>
                  <a:path w="464" h="187">
                    <a:moveTo>
                      <a:pt x="303" y="0"/>
                    </a:moveTo>
                    <a:lnTo>
                      <a:pt x="303" y="50"/>
                    </a:lnTo>
                    <a:lnTo>
                      <a:pt x="303" y="81"/>
                    </a:lnTo>
                    <a:lnTo>
                      <a:pt x="303" y="83"/>
                    </a:lnTo>
                    <a:lnTo>
                      <a:pt x="161" y="83"/>
                    </a:lnTo>
                    <a:lnTo>
                      <a:pt x="161" y="50"/>
                    </a:lnTo>
                    <a:lnTo>
                      <a:pt x="161" y="50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464" y="187"/>
                    </a:lnTo>
                    <a:lnTo>
                      <a:pt x="464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677" name="Freeform 34"/>
              <p:cNvSpPr/>
              <p:nvPr/>
            </p:nvSpPr>
            <p:spPr>
              <a:xfrm>
                <a:off x="2076933" y="4979243"/>
                <a:ext cx="338181" cy="153056"/>
              </a:xfrm>
              <a:custGeom>
                <a:avLst/>
                <a:gdLst/>
                <a:ahLst/>
                <a:cxnLst>
                  <a:cxn ang="0">
                    <a:pos x="236144" y="0"/>
                  </a:cxn>
                  <a:cxn ang="0">
                    <a:pos x="236144" y="0"/>
                  </a:cxn>
                  <a:cxn ang="0">
                    <a:pos x="200431" y="0"/>
                  </a:cxn>
                  <a:cxn ang="0">
                    <a:pos x="200431" y="0"/>
                  </a:cxn>
                  <a:cxn ang="0">
                    <a:pos x="137750" y="0"/>
                  </a:cxn>
                  <a:cxn ang="0">
                    <a:pos x="137750" y="0"/>
                  </a:cxn>
                  <a:cxn ang="0">
                    <a:pos x="102037" y="0"/>
                  </a:cxn>
                  <a:cxn ang="0">
                    <a:pos x="102037" y="0"/>
                  </a:cxn>
                  <a:cxn ang="0">
                    <a:pos x="0" y="0"/>
                  </a:cxn>
                  <a:cxn ang="0">
                    <a:pos x="0" y="94749"/>
                  </a:cxn>
                  <a:cxn ang="0">
                    <a:pos x="141395" y="94749"/>
                  </a:cxn>
                  <a:cxn ang="0">
                    <a:pos x="141395" y="94749"/>
                  </a:cxn>
                  <a:cxn ang="0">
                    <a:pos x="141395" y="153056"/>
                  </a:cxn>
                  <a:cxn ang="0">
                    <a:pos x="196786" y="153056"/>
                  </a:cxn>
                  <a:cxn ang="0">
                    <a:pos x="196786" y="94749"/>
                  </a:cxn>
                  <a:cxn ang="0">
                    <a:pos x="196786" y="94749"/>
                  </a:cxn>
                  <a:cxn ang="0">
                    <a:pos x="196786" y="94749"/>
                  </a:cxn>
                  <a:cxn ang="0">
                    <a:pos x="338181" y="94749"/>
                  </a:cxn>
                  <a:cxn ang="0">
                    <a:pos x="338181" y="0"/>
                  </a:cxn>
                  <a:cxn ang="0">
                    <a:pos x="236144" y="0"/>
                  </a:cxn>
                </a:cxnLst>
                <a:pathLst>
                  <a:path w="464" h="210">
                    <a:moveTo>
                      <a:pt x="324" y="0"/>
                    </a:moveTo>
                    <a:lnTo>
                      <a:pt x="324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30"/>
                    </a:lnTo>
                    <a:lnTo>
                      <a:pt x="194" y="130"/>
                    </a:lnTo>
                    <a:lnTo>
                      <a:pt x="194" y="130"/>
                    </a:lnTo>
                    <a:lnTo>
                      <a:pt x="194" y="210"/>
                    </a:lnTo>
                    <a:lnTo>
                      <a:pt x="270" y="21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464" y="130"/>
                    </a:lnTo>
                    <a:lnTo>
                      <a:pt x="464" y="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678" name="Freeform 35"/>
              <p:cNvSpPr/>
              <p:nvPr/>
            </p:nvSpPr>
            <p:spPr>
              <a:xfrm>
                <a:off x="2178970" y="4913647"/>
                <a:ext cx="134106" cy="65595"/>
              </a:xfrm>
              <a:custGeom>
                <a:avLst/>
                <a:gdLst/>
                <a:ahLst/>
                <a:cxnLst>
                  <a:cxn ang="0">
                    <a:pos x="35713" y="40815"/>
                  </a:cxn>
                  <a:cxn ang="0">
                    <a:pos x="98393" y="40815"/>
                  </a:cxn>
                  <a:cxn ang="0">
                    <a:pos x="98393" y="65595"/>
                  </a:cxn>
                  <a:cxn ang="0">
                    <a:pos x="134106" y="65595"/>
                  </a:cxn>
                  <a:cxn ang="0">
                    <a:pos x="134106" y="0"/>
                  </a:cxn>
                  <a:cxn ang="0">
                    <a:pos x="0" y="0"/>
                  </a:cxn>
                  <a:cxn ang="0">
                    <a:pos x="0" y="65595"/>
                  </a:cxn>
                  <a:cxn ang="0">
                    <a:pos x="35713" y="65595"/>
                  </a:cxn>
                  <a:cxn ang="0">
                    <a:pos x="35713" y="40815"/>
                  </a:cxn>
                </a:cxnLst>
                <a:pathLst>
                  <a:path w="184" h="90">
                    <a:moveTo>
                      <a:pt x="49" y="56"/>
                    </a:moveTo>
                    <a:lnTo>
                      <a:pt x="135" y="56"/>
                    </a:lnTo>
                    <a:lnTo>
                      <a:pt x="135" y="90"/>
                    </a:lnTo>
                    <a:lnTo>
                      <a:pt x="184" y="90"/>
                    </a:lnTo>
                    <a:lnTo>
                      <a:pt x="184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49" y="90"/>
                    </a:lnTo>
                    <a:lnTo>
                      <a:pt x="49" y="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</p:grpSp>
        <p:sp>
          <p:nvSpPr>
            <p:cNvPr id="27679" name="Oval 36"/>
            <p:cNvSpPr/>
            <p:nvPr/>
          </p:nvSpPr>
          <p:spPr>
            <a:xfrm>
              <a:off x="2880112" y="3219984"/>
              <a:ext cx="483219" cy="482490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80" name="Freeform 37"/>
            <p:cNvSpPr>
              <a:spLocks noEditPoints="1"/>
            </p:cNvSpPr>
            <p:nvPr/>
          </p:nvSpPr>
          <p:spPr>
            <a:xfrm>
              <a:off x="2966843" y="3340242"/>
              <a:ext cx="309756" cy="260195"/>
            </a:xfrm>
            <a:custGeom>
              <a:avLst/>
              <a:gdLst/>
              <a:ahLst/>
              <a:cxnLst>
                <a:cxn ang="0">
                  <a:pos x="185854" y="44802"/>
                </a:cxn>
                <a:cxn ang="0">
                  <a:pos x="213387" y="86157"/>
                </a:cxn>
                <a:cxn ang="0">
                  <a:pos x="232317" y="91327"/>
                </a:cxn>
                <a:cxn ang="0">
                  <a:pos x="277060" y="44802"/>
                </a:cxn>
                <a:cxn ang="0">
                  <a:pos x="232317" y="0"/>
                </a:cxn>
                <a:cxn ang="0">
                  <a:pos x="185854" y="44802"/>
                </a:cxn>
                <a:cxn ang="0">
                  <a:pos x="156599" y="137852"/>
                </a:cxn>
                <a:cxn ang="0">
                  <a:pos x="203062" y="91327"/>
                </a:cxn>
                <a:cxn ang="0">
                  <a:pos x="156599" y="46525"/>
                </a:cxn>
                <a:cxn ang="0">
                  <a:pos x="111856" y="91327"/>
                </a:cxn>
                <a:cxn ang="0">
                  <a:pos x="156599" y="137852"/>
                </a:cxn>
                <a:cxn ang="0">
                  <a:pos x="175528" y="141298"/>
                </a:cxn>
                <a:cxn ang="0">
                  <a:pos x="137669" y="141298"/>
                </a:cxn>
                <a:cxn ang="0">
                  <a:pos x="79160" y="198162"/>
                </a:cxn>
                <a:cxn ang="0">
                  <a:pos x="79160" y="246410"/>
                </a:cxn>
                <a:cxn ang="0">
                  <a:pos x="79160" y="246410"/>
                </a:cxn>
                <a:cxn ang="0">
                  <a:pos x="82602" y="248133"/>
                </a:cxn>
                <a:cxn ang="0">
                  <a:pos x="161761" y="260195"/>
                </a:cxn>
                <a:cxn ang="0">
                  <a:pos x="230596" y="248133"/>
                </a:cxn>
                <a:cxn ang="0">
                  <a:pos x="234038" y="246410"/>
                </a:cxn>
                <a:cxn ang="0">
                  <a:pos x="234038" y="246410"/>
                </a:cxn>
                <a:cxn ang="0">
                  <a:pos x="234038" y="198162"/>
                </a:cxn>
                <a:cxn ang="0">
                  <a:pos x="175528" y="141298"/>
                </a:cxn>
                <a:cxn ang="0">
                  <a:pos x="251247" y="93050"/>
                </a:cxn>
                <a:cxn ang="0">
                  <a:pos x="213387" y="93050"/>
                </a:cxn>
                <a:cxn ang="0">
                  <a:pos x="196179" y="132682"/>
                </a:cxn>
                <a:cxn ang="0">
                  <a:pos x="244363" y="198162"/>
                </a:cxn>
                <a:cxn ang="0">
                  <a:pos x="244363" y="213670"/>
                </a:cxn>
                <a:cxn ang="0">
                  <a:pos x="306314" y="199885"/>
                </a:cxn>
                <a:cxn ang="0">
                  <a:pos x="309756" y="199885"/>
                </a:cxn>
                <a:cxn ang="0">
                  <a:pos x="309756" y="199885"/>
                </a:cxn>
                <a:cxn ang="0">
                  <a:pos x="309756" y="151637"/>
                </a:cxn>
                <a:cxn ang="0">
                  <a:pos x="251247" y="93050"/>
                </a:cxn>
                <a:cxn ang="0">
                  <a:pos x="77439" y="91327"/>
                </a:cxn>
                <a:cxn ang="0">
                  <a:pos x="101531" y="82711"/>
                </a:cxn>
                <a:cxn ang="0">
                  <a:pos x="122182" y="48248"/>
                </a:cxn>
                <a:cxn ang="0">
                  <a:pos x="122182" y="44802"/>
                </a:cxn>
                <a:cxn ang="0">
                  <a:pos x="77439" y="0"/>
                </a:cxn>
                <a:cxn ang="0">
                  <a:pos x="32696" y="44802"/>
                </a:cxn>
                <a:cxn ang="0">
                  <a:pos x="77439" y="91327"/>
                </a:cxn>
                <a:cxn ang="0">
                  <a:pos x="118740" y="132682"/>
                </a:cxn>
                <a:cxn ang="0">
                  <a:pos x="101531" y="93050"/>
                </a:cxn>
                <a:cxn ang="0">
                  <a:pos x="96369" y="93050"/>
                </a:cxn>
                <a:cxn ang="0">
                  <a:pos x="58509" y="93050"/>
                </a:cxn>
                <a:cxn ang="0">
                  <a:pos x="0" y="151637"/>
                </a:cxn>
                <a:cxn ang="0">
                  <a:pos x="0" y="199885"/>
                </a:cxn>
                <a:cxn ang="0">
                  <a:pos x="0" y="199885"/>
                </a:cxn>
                <a:cxn ang="0">
                  <a:pos x="3442" y="201608"/>
                </a:cxn>
                <a:cxn ang="0">
                  <a:pos x="68835" y="213670"/>
                </a:cxn>
                <a:cxn ang="0">
                  <a:pos x="68835" y="198162"/>
                </a:cxn>
                <a:cxn ang="0">
                  <a:pos x="118740" y="132682"/>
                </a:cxn>
              </a:cxnLst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1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8" y="68"/>
                    <a:pt x="118" y="53"/>
                  </a:cubicBezTo>
                  <a:cubicBezTo>
                    <a:pt x="118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3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4"/>
                  </a:moveTo>
                  <a:cubicBezTo>
                    <a:pt x="124" y="54"/>
                    <a:pt x="124" y="54"/>
                    <a:pt x="124" y="54"/>
                  </a:cubicBezTo>
                  <a:cubicBezTo>
                    <a:pt x="124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5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4"/>
                    <a:pt x="146" y="54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8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9" y="12"/>
                    <a:pt x="19" y="26"/>
                  </a:cubicBezTo>
                  <a:cubicBezTo>
                    <a:pt x="19" y="41"/>
                    <a:pt x="30" y="53"/>
                    <a:pt x="45" y="53"/>
                  </a:cubicBezTo>
                  <a:moveTo>
                    <a:pt x="69" y="77"/>
                  </a:moveTo>
                  <a:cubicBezTo>
                    <a:pt x="63" y="71"/>
                    <a:pt x="59" y="63"/>
                    <a:pt x="59" y="54"/>
                  </a:cubicBezTo>
                  <a:cubicBezTo>
                    <a:pt x="58" y="54"/>
                    <a:pt x="57" y="54"/>
                    <a:pt x="5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5" y="54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97"/>
                    <a:pt x="52" y="82"/>
                    <a:pt x="69" y="77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1" name="Oval 38"/>
            <p:cNvSpPr/>
            <p:nvPr/>
          </p:nvSpPr>
          <p:spPr>
            <a:xfrm>
              <a:off x="3247447" y="2013028"/>
              <a:ext cx="598376" cy="596189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82" name="Freeform 39"/>
            <p:cNvSpPr>
              <a:spLocks noEditPoints="1"/>
            </p:cNvSpPr>
            <p:nvPr/>
          </p:nvSpPr>
          <p:spPr>
            <a:xfrm>
              <a:off x="3345839" y="2111421"/>
              <a:ext cx="400132" cy="399403"/>
            </a:xfrm>
            <a:custGeom>
              <a:avLst/>
              <a:gdLst/>
              <a:ahLst/>
              <a:cxnLst>
                <a:cxn ang="0">
                  <a:pos x="200066" y="399403"/>
                </a:cxn>
                <a:cxn ang="0">
                  <a:pos x="400132" y="199702"/>
                </a:cxn>
                <a:cxn ang="0">
                  <a:pos x="200066" y="0"/>
                </a:cxn>
                <a:cxn ang="0">
                  <a:pos x="0" y="199702"/>
                </a:cxn>
                <a:cxn ang="0">
                  <a:pos x="200066" y="399403"/>
                </a:cxn>
                <a:cxn ang="0">
                  <a:pos x="200066" y="37874"/>
                </a:cxn>
                <a:cxn ang="0">
                  <a:pos x="362188" y="199702"/>
                </a:cxn>
                <a:cxn ang="0">
                  <a:pos x="200066" y="361529"/>
                </a:cxn>
                <a:cxn ang="0">
                  <a:pos x="37944" y="199702"/>
                </a:cxn>
                <a:cxn ang="0">
                  <a:pos x="200066" y="37874"/>
                </a:cxn>
                <a:cxn ang="0">
                  <a:pos x="200066" y="234133"/>
                </a:cxn>
                <a:cxn ang="0">
                  <a:pos x="325970" y="199702"/>
                </a:cxn>
                <a:cxn ang="0">
                  <a:pos x="200066" y="323654"/>
                </a:cxn>
                <a:cxn ang="0">
                  <a:pos x="75887" y="199702"/>
                </a:cxn>
                <a:cxn ang="0">
                  <a:pos x="200066" y="234133"/>
                </a:cxn>
                <a:cxn ang="0">
                  <a:pos x="100033" y="137725"/>
                </a:cxn>
                <a:cxn ang="0">
                  <a:pos x="125904" y="173878"/>
                </a:cxn>
                <a:cxn ang="0">
                  <a:pos x="150050" y="137725"/>
                </a:cxn>
                <a:cxn ang="0">
                  <a:pos x="125904" y="99851"/>
                </a:cxn>
                <a:cxn ang="0">
                  <a:pos x="100033" y="137725"/>
                </a:cxn>
                <a:cxn ang="0">
                  <a:pos x="250083" y="137725"/>
                </a:cxn>
                <a:cxn ang="0">
                  <a:pos x="275953" y="173878"/>
                </a:cxn>
                <a:cxn ang="0">
                  <a:pos x="300099" y="137725"/>
                </a:cxn>
                <a:cxn ang="0">
                  <a:pos x="275953" y="99851"/>
                </a:cxn>
                <a:cxn ang="0">
                  <a:pos x="250083" y="137725"/>
                </a:cxn>
              </a:cxnLst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3" y="136"/>
                    <a:pt x="168" y="129"/>
                    <a:pt x="189" y="116"/>
                  </a:cubicBezTo>
                  <a:cubicBezTo>
                    <a:pt x="185" y="157"/>
                    <a:pt x="154" y="188"/>
                    <a:pt x="116" y="188"/>
                  </a:cubicBezTo>
                  <a:cubicBezTo>
                    <a:pt x="79" y="188"/>
                    <a:pt x="47" y="157"/>
                    <a:pt x="44" y="116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1"/>
                    <a:pt x="73" y="101"/>
                  </a:cubicBezTo>
                  <a:cubicBezTo>
                    <a:pt x="81" y="101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1"/>
                    <a:pt x="160" y="101"/>
                  </a:cubicBezTo>
                  <a:cubicBezTo>
                    <a:pt x="168" y="101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3" name="Freeform 40"/>
            <p:cNvSpPr/>
            <p:nvPr/>
          </p:nvSpPr>
          <p:spPr>
            <a:xfrm>
              <a:off x="4133713" y="4305951"/>
              <a:ext cx="60494" cy="59765"/>
            </a:xfrm>
            <a:custGeom>
              <a:avLst/>
              <a:gdLst/>
              <a:ahLst/>
              <a:cxnLst>
                <a:cxn ang="0">
                  <a:pos x="20741" y="3415"/>
                </a:cxn>
                <a:cxn ang="0">
                  <a:pos x="55309" y="20491"/>
                </a:cxn>
                <a:cxn ang="0">
                  <a:pos x="38025" y="54642"/>
                </a:cxn>
                <a:cxn ang="0">
                  <a:pos x="5185" y="37567"/>
                </a:cxn>
                <a:cxn ang="0">
                  <a:pos x="20741" y="3415"/>
                </a:cxn>
              </a:cxnLst>
              <a:pathLst>
                <a:path w="35" h="35">
                  <a:moveTo>
                    <a:pt x="12" y="2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1" y="29"/>
                    <a:pt x="22" y="32"/>
                  </a:cubicBezTo>
                  <a:cubicBezTo>
                    <a:pt x="14" y="35"/>
                    <a:pt x="5" y="30"/>
                    <a:pt x="3" y="22"/>
                  </a:cubicBezTo>
                  <a:cubicBezTo>
                    <a:pt x="0" y="14"/>
                    <a:pt x="4" y="5"/>
                    <a:pt x="12" y="2"/>
                  </a:cubicBezTo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4" name="Freeform 41"/>
            <p:cNvSpPr/>
            <p:nvPr/>
          </p:nvSpPr>
          <p:spPr>
            <a:xfrm>
              <a:off x="4075406" y="4233068"/>
              <a:ext cx="146496" cy="98393"/>
            </a:xfrm>
            <a:custGeom>
              <a:avLst/>
              <a:gdLst/>
              <a:ahLst/>
              <a:cxnLst>
                <a:cxn ang="0">
                  <a:pos x="127538" y="18988"/>
                </a:cxn>
                <a:cxn ang="0">
                  <a:pos x="125814" y="18988"/>
                </a:cxn>
                <a:cxn ang="0">
                  <a:pos x="124091" y="18988"/>
                </a:cxn>
                <a:cxn ang="0">
                  <a:pos x="124091" y="17262"/>
                </a:cxn>
                <a:cxn ang="0">
                  <a:pos x="10341" y="60417"/>
                </a:cxn>
                <a:cxn ang="0">
                  <a:pos x="8617" y="65595"/>
                </a:cxn>
                <a:cxn ang="0">
                  <a:pos x="5170" y="72500"/>
                </a:cxn>
                <a:cxn ang="0">
                  <a:pos x="12064" y="94941"/>
                </a:cxn>
                <a:cxn ang="0">
                  <a:pos x="34470" y="86310"/>
                </a:cxn>
                <a:cxn ang="0">
                  <a:pos x="41364" y="75952"/>
                </a:cxn>
                <a:cxn ang="0">
                  <a:pos x="113750" y="50060"/>
                </a:cxn>
                <a:cxn ang="0">
                  <a:pos x="122367" y="53512"/>
                </a:cxn>
                <a:cxn ang="0">
                  <a:pos x="144773" y="46607"/>
                </a:cxn>
                <a:cxn ang="0">
                  <a:pos x="144773" y="32798"/>
                </a:cxn>
                <a:cxn ang="0">
                  <a:pos x="136155" y="24167"/>
                </a:cxn>
                <a:cxn ang="0">
                  <a:pos x="127538" y="18988"/>
                </a:cxn>
              </a:cxnLst>
              <a:pathLst>
                <a:path w="85" h="57">
                  <a:moveTo>
                    <a:pt x="74" y="11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47" y="0"/>
                    <a:pt x="18" y="10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1"/>
                    <a:pt x="66" y="29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5" y="34"/>
                    <a:pt x="81" y="32"/>
                    <a:pt x="84" y="27"/>
                  </a:cubicBezTo>
                  <a:cubicBezTo>
                    <a:pt x="85" y="24"/>
                    <a:pt x="85" y="22"/>
                    <a:pt x="84" y="19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1"/>
                  </a:lnTo>
                  <a:close/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5" name="Freeform 42"/>
            <p:cNvSpPr/>
            <p:nvPr/>
          </p:nvSpPr>
          <p:spPr>
            <a:xfrm>
              <a:off x="4023659" y="4171116"/>
              <a:ext cx="222295" cy="134835"/>
            </a:xfrm>
            <a:custGeom>
              <a:avLst/>
              <a:gdLst/>
              <a:ahLst/>
              <a:cxnLst>
                <a:cxn ang="0">
                  <a:pos x="211956" y="34573"/>
                </a:cxn>
                <a:cxn ang="0">
                  <a:pos x="205063" y="31116"/>
                </a:cxn>
                <a:cxn ang="0">
                  <a:pos x="205063" y="31116"/>
                </a:cxn>
                <a:cxn ang="0">
                  <a:pos x="199893" y="29387"/>
                </a:cxn>
                <a:cxn ang="0">
                  <a:pos x="196447" y="27658"/>
                </a:cxn>
                <a:cxn ang="0">
                  <a:pos x="10339" y="96805"/>
                </a:cxn>
                <a:cxn ang="0">
                  <a:pos x="10339" y="98533"/>
                </a:cxn>
                <a:cxn ang="0">
                  <a:pos x="3446" y="110634"/>
                </a:cxn>
                <a:cxn ang="0">
                  <a:pos x="10339" y="131378"/>
                </a:cxn>
                <a:cxn ang="0">
                  <a:pos x="31018" y="124463"/>
                </a:cxn>
                <a:cxn ang="0">
                  <a:pos x="37911" y="112363"/>
                </a:cxn>
                <a:cxn ang="0">
                  <a:pos x="37911" y="110634"/>
                </a:cxn>
                <a:cxn ang="0">
                  <a:pos x="187831" y="58774"/>
                </a:cxn>
                <a:cxn ang="0">
                  <a:pos x="198170" y="62232"/>
                </a:cxn>
                <a:cxn ang="0">
                  <a:pos x="218849" y="55317"/>
                </a:cxn>
                <a:cxn ang="0">
                  <a:pos x="211956" y="34573"/>
                </a:cxn>
              </a:cxnLst>
              <a:pathLst>
                <a:path w="129" h="78">
                  <a:moveTo>
                    <a:pt x="123" y="20"/>
                  </a:move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6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4"/>
                    <a:pt x="22" y="64"/>
                  </a:cubicBezTo>
                  <a:cubicBezTo>
                    <a:pt x="38" y="32"/>
                    <a:pt x="77" y="19"/>
                    <a:pt x="109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0" y="39"/>
                    <a:pt x="125" y="37"/>
                    <a:pt x="127" y="32"/>
                  </a:cubicBezTo>
                  <a:cubicBezTo>
                    <a:pt x="129" y="28"/>
                    <a:pt x="127" y="23"/>
                    <a:pt x="123" y="20"/>
                  </a:cubicBezTo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6" name="Oval 43"/>
            <p:cNvSpPr/>
            <p:nvPr/>
          </p:nvSpPr>
          <p:spPr>
            <a:xfrm>
              <a:off x="3684020" y="4816138"/>
              <a:ext cx="606393" cy="606393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87" name="Freeform 44"/>
            <p:cNvSpPr>
              <a:spLocks noEditPoints="1"/>
            </p:cNvSpPr>
            <p:nvPr/>
          </p:nvSpPr>
          <p:spPr>
            <a:xfrm>
              <a:off x="3773667" y="4915989"/>
              <a:ext cx="421997" cy="411794"/>
            </a:xfrm>
            <a:custGeom>
              <a:avLst/>
              <a:gdLst/>
              <a:ahLst/>
              <a:cxnLst>
                <a:cxn ang="0">
                  <a:pos x="248031" y="3446"/>
                </a:cxn>
                <a:cxn ang="0">
                  <a:pos x="180856" y="3446"/>
                </a:cxn>
                <a:cxn ang="0">
                  <a:pos x="234251" y="404902"/>
                </a:cxn>
                <a:cxn ang="0">
                  <a:pos x="372046" y="282570"/>
                </a:cxn>
                <a:cxn ang="0">
                  <a:pos x="322096" y="261894"/>
                </a:cxn>
                <a:cxn ang="0">
                  <a:pos x="315206" y="349766"/>
                </a:cxn>
                <a:cxn ang="0">
                  <a:pos x="79232" y="98210"/>
                </a:cxn>
                <a:cxn ang="0">
                  <a:pos x="77510" y="187806"/>
                </a:cxn>
                <a:cxn ang="0">
                  <a:pos x="91289" y="175745"/>
                </a:cxn>
                <a:cxn ang="0">
                  <a:pos x="111958" y="184360"/>
                </a:cxn>
                <a:cxn ang="0">
                  <a:pos x="127460" y="222265"/>
                </a:cxn>
                <a:cxn ang="0">
                  <a:pos x="149852" y="246387"/>
                </a:cxn>
                <a:cxn ang="0">
                  <a:pos x="151574" y="296354"/>
                </a:cxn>
                <a:cxn ang="0">
                  <a:pos x="161909" y="342875"/>
                </a:cxn>
                <a:cxn ang="0">
                  <a:pos x="182578" y="360104"/>
                </a:cxn>
                <a:cxn ang="0">
                  <a:pos x="215305" y="304969"/>
                </a:cxn>
                <a:cxn ang="0">
                  <a:pos x="241141" y="234326"/>
                </a:cxn>
                <a:cxn ang="0">
                  <a:pos x="196358" y="227434"/>
                </a:cxn>
                <a:cxn ang="0">
                  <a:pos x="156742" y="222265"/>
                </a:cxn>
                <a:cxn ang="0">
                  <a:pos x="132628" y="211927"/>
                </a:cxn>
                <a:cxn ang="0">
                  <a:pos x="148130" y="194698"/>
                </a:cxn>
                <a:cxn ang="0">
                  <a:pos x="151574" y="184360"/>
                </a:cxn>
                <a:cxn ang="0">
                  <a:pos x="124015" y="163684"/>
                </a:cxn>
                <a:cxn ang="0">
                  <a:pos x="204970" y="196421"/>
                </a:cxn>
                <a:cxn ang="0">
                  <a:pos x="210137" y="179191"/>
                </a:cxn>
                <a:cxn ang="0">
                  <a:pos x="227362" y="117163"/>
                </a:cxn>
                <a:cxn ang="0">
                  <a:pos x="235974" y="101656"/>
                </a:cxn>
                <a:cxn ang="0">
                  <a:pos x="249753" y="86149"/>
                </a:cxn>
                <a:cxn ang="0">
                  <a:pos x="220472" y="75811"/>
                </a:cxn>
                <a:cxn ang="0">
                  <a:pos x="191190" y="74088"/>
                </a:cxn>
                <a:cxn ang="0">
                  <a:pos x="165354" y="80980"/>
                </a:cxn>
                <a:cxn ang="0">
                  <a:pos x="199803" y="53413"/>
                </a:cxn>
                <a:cxn ang="0">
                  <a:pos x="186023" y="41352"/>
                </a:cxn>
                <a:cxn ang="0">
                  <a:pos x="179133" y="34460"/>
                </a:cxn>
                <a:cxn ang="0">
                  <a:pos x="232529" y="46521"/>
                </a:cxn>
                <a:cxn ang="0">
                  <a:pos x="284202" y="49967"/>
                </a:cxn>
                <a:cxn ang="0">
                  <a:pos x="287647" y="75811"/>
                </a:cxn>
                <a:cxn ang="0">
                  <a:pos x="308316" y="89595"/>
                </a:cxn>
                <a:cxn ang="0">
                  <a:pos x="334153" y="87872"/>
                </a:cxn>
                <a:cxn ang="0">
                  <a:pos x="356544" y="101656"/>
                </a:cxn>
                <a:cxn ang="0">
                  <a:pos x="341042" y="160238"/>
                </a:cxn>
                <a:cxn ang="0">
                  <a:pos x="380659" y="218819"/>
                </a:cxn>
              </a:cxnLst>
              <a:pathLst>
                <a:path w="245" h="239">
                  <a:moveTo>
                    <a:pt x="241" y="103"/>
                  </a:moveTo>
                  <a:cubicBezTo>
                    <a:pt x="239" y="84"/>
                    <a:pt x="232" y="65"/>
                    <a:pt x="220" y="49"/>
                  </a:cubicBezTo>
                  <a:cubicBezTo>
                    <a:pt x="201" y="23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0"/>
                  </a:cubicBezTo>
                  <a:cubicBezTo>
                    <a:pt x="10" y="160"/>
                    <a:pt x="23" y="185"/>
                    <a:pt x="45" y="205"/>
                  </a:cubicBezTo>
                  <a:cubicBezTo>
                    <a:pt x="70" y="228"/>
                    <a:pt x="101" y="239"/>
                    <a:pt x="136" y="235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3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5" y="161"/>
                    <a:pt x="187" y="152"/>
                  </a:cubicBezTo>
                  <a:cubicBezTo>
                    <a:pt x="179" y="143"/>
                    <a:pt x="177" y="145"/>
                    <a:pt x="175" y="145"/>
                  </a:cubicBezTo>
                  <a:cubicBezTo>
                    <a:pt x="173" y="145"/>
                    <a:pt x="168" y="151"/>
                    <a:pt x="169" y="179"/>
                  </a:cubicBezTo>
                  <a:cubicBezTo>
                    <a:pt x="170" y="198"/>
                    <a:pt x="178" y="201"/>
                    <a:pt x="183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5"/>
                  </a:cubicBezTo>
                  <a:cubicBezTo>
                    <a:pt x="15" y="126"/>
                    <a:pt x="25" y="82"/>
                    <a:pt x="46" y="57"/>
                  </a:cubicBezTo>
                  <a:cubicBezTo>
                    <a:pt x="46" y="61"/>
                    <a:pt x="47" y="65"/>
                    <a:pt x="47" y="69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6"/>
                    <a:pt x="45" y="109"/>
                  </a:cubicBezTo>
                  <a:cubicBezTo>
                    <a:pt x="46" y="110"/>
                    <a:pt x="48" y="111"/>
                    <a:pt x="49" y="111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0"/>
                    <a:pt x="53" y="99"/>
                    <a:pt x="53" y="96"/>
                  </a:cubicBezTo>
                  <a:cubicBezTo>
                    <a:pt x="55" y="98"/>
                    <a:pt x="56" y="98"/>
                    <a:pt x="57" y="99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19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2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3"/>
                    <a:pt x="84" y="143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90" y="174"/>
                    <a:pt x="91" y="175"/>
                    <a:pt x="93" y="177"/>
                  </a:cubicBezTo>
                  <a:cubicBezTo>
                    <a:pt x="97" y="181"/>
                    <a:pt x="98" y="186"/>
                    <a:pt x="97" y="191"/>
                  </a:cubicBezTo>
                  <a:cubicBezTo>
                    <a:pt x="96" y="193"/>
                    <a:pt x="94" y="196"/>
                    <a:pt x="94" y="199"/>
                  </a:cubicBezTo>
                  <a:cubicBezTo>
                    <a:pt x="94" y="201"/>
                    <a:pt x="94" y="204"/>
                    <a:pt x="94" y="207"/>
                  </a:cubicBezTo>
                  <a:cubicBezTo>
                    <a:pt x="95" y="209"/>
                    <a:pt x="95" y="215"/>
                    <a:pt x="97" y="215"/>
                  </a:cubicBezTo>
                  <a:cubicBezTo>
                    <a:pt x="102" y="214"/>
                    <a:pt x="105" y="215"/>
                    <a:pt x="106" y="209"/>
                  </a:cubicBezTo>
                  <a:cubicBezTo>
                    <a:pt x="106" y="208"/>
                    <a:pt x="106" y="208"/>
                    <a:pt x="105" y="207"/>
                  </a:cubicBezTo>
                  <a:cubicBezTo>
                    <a:pt x="104" y="202"/>
                    <a:pt x="111" y="187"/>
                    <a:pt x="115" y="185"/>
                  </a:cubicBezTo>
                  <a:cubicBezTo>
                    <a:pt x="118" y="182"/>
                    <a:pt x="121" y="180"/>
                    <a:pt x="125" y="177"/>
                  </a:cubicBezTo>
                  <a:cubicBezTo>
                    <a:pt x="129" y="173"/>
                    <a:pt x="131" y="168"/>
                    <a:pt x="129" y="162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1"/>
                    <a:pt x="140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9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6"/>
                    <a:pt x="94" y="128"/>
                    <a:pt x="91" y="129"/>
                  </a:cubicBezTo>
                  <a:cubicBezTo>
                    <a:pt x="89" y="131"/>
                    <a:pt x="87" y="130"/>
                    <a:pt x="85" y="128"/>
                  </a:cubicBezTo>
                  <a:cubicBezTo>
                    <a:pt x="84" y="127"/>
                    <a:pt x="82" y="126"/>
                    <a:pt x="81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7"/>
                    <a:pt x="76" y="115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8" y="113"/>
                    <a:pt x="89" y="112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5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0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8"/>
                    <a:pt x="108" y="103"/>
                    <a:pt x="111" y="106"/>
                  </a:cubicBezTo>
                  <a:cubicBezTo>
                    <a:pt x="113" y="109"/>
                    <a:pt x="116" y="112"/>
                    <a:pt x="119" y="114"/>
                  </a:cubicBezTo>
                  <a:cubicBezTo>
                    <a:pt x="120" y="115"/>
                    <a:pt x="123" y="115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5"/>
                    <a:pt x="122" y="104"/>
                  </a:cubicBezTo>
                  <a:cubicBezTo>
                    <a:pt x="116" y="96"/>
                    <a:pt x="117" y="82"/>
                    <a:pt x="128" y="76"/>
                  </a:cubicBezTo>
                  <a:cubicBezTo>
                    <a:pt x="132" y="74"/>
                    <a:pt x="135" y="72"/>
                    <a:pt x="137" y="67"/>
                  </a:cubicBezTo>
                  <a:cubicBezTo>
                    <a:pt x="135" y="67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3"/>
                  </a:cubicBezTo>
                  <a:cubicBezTo>
                    <a:pt x="136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6" y="50"/>
                    <a:pt x="145" y="50"/>
                  </a:cubicBezTo>
                  <a:cubicBezTo>
                    <a:pt x="143" y="50"/>
                    <a:pt x="141" y="51"/>
                    <a:pt x="139" y="51"/>
                  </a:cubicBezTo>
                  <a:cubicBezTo>
                    <a:pt x="135" y="51"/>
                    <a:pt x="134" y="51"/>
                    <a:pt x="134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7" y="45"/>
                    <a:pt x="125" y="46"/>
                    <a:pt x="123" y="47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5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8"/>
                  </a:cubicBezTo>
                  <a:cubicBezTo>
                    <a:pt x="100" y="49"/>
                    <a:pt x="97" y="50"/>
                    <a:pt x="96" y="47"/>
                  </a:cubicBezTo>
                  <a:cubicBezTo>
                    <a:pt x="95" y="45"/>
                    <a:pt x="96" y="43"/>
                    <a:pt x="98" y="41"/>
                  </a:cubicBezTo>
                  <a:cubicBezTo>
                    <a:pt x="100" y="39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9" y="20"/>
                    <a:pt x="117" y="19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4"/>
                  </a:cubicBezTo>
                  <a:cubicBezTo>
                    <a:pt x="103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8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5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2"/>
                  </a:cubicBezTo>
                  <a:cubicBezTo>
                    <a:pt x="159" y="24"/>
                    <a:pt x="162" y="27"/>
                    <a:pt x="165" y="29"/>
                  </a:cubicBezTo>
                  <a:cubicBezTo>
                    <a:pt x="165" y="30"/>
                    <a:pt x="165" y="32"/>
                    <a:pt x="165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3"/>
                    <a:pt x="171" y="43"/>
                  </a:cubicBezTo>
                  <a:cubicBezTo>
                    <a:pt x="174" y="43"/>
                    <a:pt x="175" y="44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1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90" y="57"/>
                    <a:pt x="193" y="56"/>
                    <a:pt x="194" y="51"/>
                  </a:cubicBezTo>
                  <a:cubicBezTo>
                    <a:pt x="194" y="50"/>
                    <a:pt x="194" y="50"/>
                    <a:pt x="194" y="49"/>
                  </a:cubicBezTo>
                  <a:cubicBezTo>
                    <a:pt x="195" y="47"/>
                    <a:pt x="196" y="46"/>
                    <a:pt x="198" y="48"/>
                  </a:cubicBezTo>
                  <a:cubicBezTo>
                    <a:pt x="201" y="51"/>
                    <a:pt x="204" y="55"/>
                    <a:pt x="207" y="59"/>
                  </a:cubicBezTo>
                  <a:cubicBezTo>
                    <a:pt x="204" y="62"/>
                    <a:pt x="204" y="66"/>
                    <a:pt x="204" y="70"/>
                  </a:cubicBezTo>
                  <a:cubicBezTo>
                    <a:pt x="205" y="75"/>
                    <a:pt x="204" y="78"/>
                    <a:pt x="202" y="82"/>
                  </a:cubicBezTo>
                  <a:cubicBezTo>
                    <a:pt x="201" y="86"/>
                    <a:pt x="199" y="90"/>
                    <a:pt x="198" y="93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4"/>
                    <a:pt x="210" y="105"/>
                    <a:pt x="211" y="111"/>
                  </a:cubicBezTo>
                  <a:cubicBezTo>
                    <a:pt x="211" y="118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0"/>
                    <a:pt x="222" y="152"/>
                    <a:pt x="216" y="16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688" name="Oval 45"/>
            <p:cNvSpPr/>
            <p:nvPr/>
          </p:nvSpPr>
          <p:spPr>
            <a:xfrm>
              <a:off x="4306448" y="2907312"/>
              <a:ext cx="615139" cy="613682"/>
            </a:xfrm>
            <a:prstGeom prst="ellipse">
              <a:avLst/>
            </a:prstGeom>
            <a:solidFill>
              <a:srgbClr val="179E97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7689" name="组合 47"/>
            <p:cNvGrpSpPr/>
            <p:nvPr/>
          </p:nvGrpSpPr>
          <p:grpSpPr>
            <a:xfrm>
              <a:off x="4409943" y="3024655"/>
              <a:ext cx="406691" cy="352028"/>
              <a:chOff x="4409943" y="2975668"/>
              <a:chExt cx="406691" cy="352028"/>
            </a:xfrm>
          </p:grpSpPr>
          <p:sp>
            <p:nvSpPr>
              <p:cNvPr id="27690" name="Freeform 46"/>
              <p:cNvSpPr/>
              <p:nvPr/>
            </p:nvSpPr>
            <p:spPr>
              <a:xfrm>
                <a:off x="4685443" y="2991703"/>
                <a:ext cx="65595" cy="82359"/>
              </a:xfrm>
              <a:custGeom>
                <a:avLst/>
                <a:gdLst/>
                <a:ahLst/>
                <a:cxnLst>
                  <a:cxn ang="0">
                    <a:pos x="65595" y="0"/>
                  </a:cxn>
                  <a:cxn ang="0">
                    <a:pos x="0" y="0"/>
                  </a:cxn>
                  <a:cxn ang="0">
                    <a:pos x="0" y="29154"/>
                  </a:cxn>
                  <a:cxn ang="0">
                    <a:pos x="65595" y="82359"/>
                  </a:cxn>
                  <a:cxn ang="0">
                    <a:pos x="65595" y="0"/>
                  </a:cxn>
                </a:cxnLst>
                <a:pathLst>
                  <a:path w="90" h="113">
                    <a:moveTo>
                      <a:pt x="90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90" y="1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691" name="Freeform 47"/>
              <p:cNvSpPr/>
              <p:nvPr/>
            </p:nvSpPr>
            <p:spPr>
              <a:xfrm>
                <a:off x="4474809" y="3062399"/>
                <a:ext cx="276230" cy="265297"/>
              </a:xfrm>
              <a:custGeom>
                <a:avLst/>
                <a:gdLst/>
                <a:ahLst/>
                <a:cxnLst>
                  <a:cxn ang="0">
                    <a:pos x="276230" y="140666"/>
                  </a:cxn>
                  <a:cxn ang="0">
                    <a:pos x="276230" y="111512"/>
                  </a:cxn>
                  <a:cxn ang="0">
                    <a:pos x="210634" y="58307"/>
                  </a:cxn>
                  <a:cxn ang="0">
                    <a:pos x="138479" y="0"/>
                  </a:cxn>
                  <a:cxn ang="0">
                    <a:pos x="0" y="111512"/>
                  </a:cxn>
                  <a:cxn ang="0">
                    <a:pos x="0" y="265297"/>
                  </a:cxn>
                  <a:cxn ang="0">
                    <a:pos x="88190" y="265297"/>
                  </a:cxn>
                  <a:cxn ang="0">
                    <a:pos x="88190" y="115156"/>
                  </a:cxn>
                  <a:cxn ang="0">
                    <a:pos x="190227" y="115156"/>
                  </a:cxn>
                  <a:cxn ang="0">
                    <a:pos x="190227" y="265297"/>
                  </a:cxn>
                  <a:cxn ang="0">
                    <a:pos x="276230" y="265297"/>
                  </a:cxn>
                  <a:cxn ang="0">
                    <a:pos x="276230" y="140666"/>
                  </a:cxn>
                </a:cxnLst>
                <a:pathLst>
                  <a:path w="379" h="364">
                    <a:moveTo>
                      <a:pt x="379" y="193"/>
                    </a:moveTo>
                    <a:lnTo>
                      <a:pt x="379" y="153"/>
                    </a:lnTo>
                    <a:lnTo>
                      <a:pt x="289" y="80"/>
                    </a:lnTo>
                    <a:lnTo>
                      <a:pt x="190" y="0"/>
                    </a:lnTo>
                    <a:lnTo>
                      <a:pt x="0" y="153"/>
                    </a:lnTo>
                    <a:lnTo>
                      <a:pt x="0" y="364"/>
                    </a:lnTo>
                    <a:lnTo>
                      <a:pt x="121" y="364"/>
                    </a:lnTo>
                    <a:lnTo>
                      <a:pt x="121" y="158"/>
                    </a:lnTo>
                    <a:lnTo>
                      <a:pt x="261" y="158"/>
                    </a:lnTo>
                    <a:lnTo>
                      <a:pt x="261" y="364"/>
                    </a:lnTo>
                    <a:lnTo>
                      <a:pt x="379" y="364"/>
                    </a:lnTo>
                    <a:lnTo>
                      <a:pt x="379" y="19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692" name="Freeform 48"/>
              <p:cNvSpPr/>
              <p:nvPr/>
            </p:nvSpPr>
            <p:spPr>
              <a:xfrm>
                <a:off x="4409943" y="2975668"/>
                <a:ext cx="406691" cy="208447"/>
              </a:xfrm>
              <a:custGeom>
                <a:avLst/>
                <a:gdLst/>
                <a:ahLst/>
                <a:cxnLst>
                  <a:cxn ang="0">
                    <a:pos x="64866" y="184395"/>
                  </a:cxn>
                  <a:cxn ang="0">
                    <a:pos x="203346" y="72884"/>
                  </a:cxn>
                  <a:cxn ang="0">
                    <a:pos x="275500" y="129733"/>
                  </a:cxn>
                  <a:cxn ang="0">
                    <a:pos x="341096" y="184395"/>
                  </a:cxn>
                  <a:cxn ang="0">
                    <a:pos x="371707" y="208447"/>
                  </a:cxn>
                  <a:cxn ang="0">
                    <a:pos x="406691" y="165446"/>
                  </a:cxn>
                  <a:cxn ang="0">
                    <a:pos x="341096" y="112241"/>
                  </a:cxn>
                  <a:cxn ang="0">
                    <a:pos x="275500" y="59036"/>
                  </a:cxn>
                  <a:cxn ang="0">
                    <a:pos x="203346" y="0"/>
                  </a:cxn>
                  <a:cxn ang="0">
                    <a:pos x="0" y="165446"/>
                  </a:cxn>
                  <a:cxn ang="0">
                    <a:pos x="35713" y="208447"/>
                  </a:cxn>
                  <a:cxn ang="0">
                    <a:pos x="64866" y="184395"/>
                  </a:cxn>
                </a:cxnLst>
                <a:pathLst>
                  <a:path w="558" h="286">
                    <a:moveTo>
                      <a:pt x="89" y="253"/>
                    </a:moveTo>
                    <a:lnTo>
                      <a:pt x="279" y="100"/>
                    </a:lnTo>
                    <a:lnTo>
                      <a:pt x="378" y="178"/>
                    </a:lnTo>
                    <a:lnTo>
                      <a:pt x="468" y="253"/>
                    </a:lnTo>
                    <a:lnTo>
                      <a:pt x="510" y="286"/>
                    </a:lnTo>
                    <a:lnTo>
                      <a:pt x="558" y="227"/>
                    </a:lnTo>
                    <a:lnTo>
                      <a:pt x="468" y="154"/>
                    </a:lnTo>
                    <a:lnTo>
                      <a:pt x="378" y="81"/>
                    </a:lnTo>
                    <a:lnTo>
                      <a:pt x="279" y="0"/>
                    </a:lnTo>
                    <a:lnTo>
                      <a:pt x="0" y="227"/>
                    </a:lnTo>
                    <a:lnTo>
                      <a:pt x="49" y="286"/>
                    </a:lnTo>
                    <a:lnTo>
                      <a:pt x="89" y="25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</p:grpSp>
        <p:sp>
          <p:nvSpPr>
            <p:cNvPr id="27693" name="Oval 49"/>
            <p:cNvSpPr/>
            <p:nvPr/>
          </p:nvSpPr>
          <p:spPr>
            <a:xfrm>
              <a:off x="1423894" y="4313969"/>
              <a:ext cx="606393" cy="608580"/>
            </a:xfrm>
            <a:prstGeom prst="ellipse">
              <a:avLst/>
            </a:prstGeom>
            <a:solidFill>
              <a:srgbClr val="179E97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7694" name="组合 52"/>
            <p:cNvGrpSpPr/>
            <p:nvPr/>
          </p:nvGrpSpPr>
          <p:grpSpPr>
            <a:xfrm>
              <a:off x="1513542" y="4457550"/>
              <a:ext cx="425641" cy="344740"/>
              <a:chOff x="1513542" y="4408563"/>
              <a:chExt cx="425641" cy="344740"/>
            </a:xfrm>
          </p:grpSpPr>
          <p:sp>
            <p:nvSpPr>
              <p:cNvPr id="27695" name="Freeform 50"/>
              <p:cNvSpPr/>
              <p:nvPr/>
            </p:nvSpPr>
            <p:spPr>
              <a:xfrm>
                <a:off x="1513542" y="4489464"/>
                <a:ext cx="306840" cy="263839"/>
              </a:xfrm>
              <a:custGeom>
                <a:avLst/>
                <a:gdLst/>
                <a:ahLst/>
                <a:cxnLst>
                  <a:cxn ang="0">
                    <a:pos x="32798" y="263839"/>
                  </a:cxn>
                  <a:cxn ang="0">
                    <a:pos x="86003" y="204803"/>
                  </a:cxn>
                  <a:cxn ang="0">
                    <a:pos x="306840" y="204803"/>
                  </a:cxn>
                  <a:cxn ang="0">
                    <a:pos x="306840" y="145039"/>
                  </a:cxn>
                  <a:cxn ang="0">
                    <a:pos x="106410" y="145039"/>
                  </a:cxn>
                  <a:cxn ang="0">
                    <a:pos x="96206" y="145039"/>
                  </a:cxn>
                  <a:cxn ang="0">
                    <a:pos x="96206" y="132648"/>
                  </a:cxn>
                  <a:cxn ang="0">
                    <a:pos x="96206" y="0"/>
                  </a:cxn>
                  <a:cxn ang="0">
                    <a:pos x="0" y="0"/>
                  </a:cxn>
                  <a:cxn ang="0">
                    <a:pos x="0" y="204803"/>
                  </a:cxn>
                  <a:cxn ang="0">
                    <a:pos x="32798" y="204803"/>
                  </a:cxn>
                  <a:cxn ang="0">
                    <a:pos x="32798" y="263839"/>
                  </a:cxn>
                </a:cxnLst>
                <a:pathLst>
                  <a:path w="421" h="362">
                    <a:moveTo>
                      <a:pt x="45" y="362"/>
                    </a:moveTo>
                    <a:lnTo>
                      <a:pt x="118" y="281"/>
                    </a:lnTo>
                    <a:lnTo>
                      <a:pt x="421" y="281"/>
                    </a:lnTo>
                    <a:lnTo>
                      <a:pt x="421" y="199"/>
                    </a:lnTo>
                    <a:lnTo>
                      <a:pt x="146" y="199"/>
                    </a:lnTo>
                    <a:lnTo>
                      <a:pt x="132" y="199"/>
                    </a:lnTo>
                    <a:lnTo>
                      <a:pt x="132" y="182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45" y="281"/>
                    </a:lnTo>
                    <a:lnTo>
                      <a:pt x="45" y="3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696" name="Freeform 51"/>
              <p:cNvSpPr>
                <a:spLocks noEditPoints="1"/>
              </p:cNvSpPr>
              <p:nvPr/>
            </p:nvSpPr>
            <p:spPr>
              <a:xfrm>
                <a:off x="1622138" y="4408563"/>
                <a:ext cx="317045" cy="274043"/>
              </a:xfrm>
              <a:custGeom>
                <a:avLst/>
                <a:gdLst/>
                <a:ahLst/>
                <a:cxnLst>
                  <a:cxn ang="0">
                    <a:pos x="227445" y="213719"/>
                  </a:cxn>
                  <a:cxn ang="0">
                    <a:pos x="284307" y="274043"/>
                  </a:cxn>
                  <a:cxn ang="0">
                    <a:pos x="284307" y="213719"/>
                  </a:cxn>
                  <a:cxn ang="0">
                    <a:pos x="317045" y="213719"/>
                  </a:cxn>
                  <a:cxn ang="0">
                    <a:pos x="317045" y="0"/>
                  </a:cxn>
                  <a:cxn ang="0">
                    <a:pos x="0" y="0"/>
                  </a:cxn>
                  <a:cxn ang="0">
                    <a:pos x="0" y="81006"/>
                  </a:cxn>
                  <a:cxn ang="0">
                    <a:pos x="0" y="213719"/>
                  </a:cxn>
                  <a:cxn ang="0">
                    <a:pos x="198153" y="213719"/>
                  </a:cxn>
                  <a:cxn ang="0">
                    <a:pos x="227445" y="213719"/>
                  </a:cxn>
                  <a:cxn ang="0">
                    <a:pos x="265353" y="84454"/>
                  </a:cxn>
                  <a:cxn ang="0">
                    <a:pos x="289476" y="108583"/>
                  </a:cxn>
                  <a:cxn ang="0">
                    <a:pos x="265353" y="132713"/>
                  </a:cxn>
                  <a:cxn ang="0">
                    <a:pos x="241230" y="108583"/>
                  </a:cxn>
                  <a:cxn ang="0">
                    <a:pos x="265353" y="84454"/>
                  </a:cxn>
                  <a:cxn ang="0">
                    <a:pos x="62031" y="132713"/>
                  </a:cxn>
                  <a:cxn ang="0">
                    <a:pos x="37908" y="108583"/>
                  </a:cxn>
                  <a:cxn ang="0">
                    <a:pos x="62031" y="84454"/>
                  </a:cxn>
                  <a:cxn ang="0">
                    <a:pos x="86154" y="108583"/>
                  </a:cxn>
                  <a:cxn ang="0">
                    <a:pos x="62031" y="132713"/>
                  </a:cxn>
                  <a:cxn ang="0">
                    <a:pos x="129230" y="132713"/>
                  </a:cxn>
                  <a:cxn ang="0">
                    <a:pos x="105107" y="108583"/>
                  </a:cxn>
                  <a:cxn ang="0">
                    <a:pos x="129230" y="84454"/>
                  </a:cxn>
                  <a:cxn ang="0">
                    <a:pos x="153353" y="108583"/>
                  </a:cxn>
                  <a:cxn ang="0">
                    <a:pos x="129230" y="132713"/>
                  </a:cxn>
                  <a:cxn ang="0">
                    <a:pos x="198153" y="132713"/>
                  </a:cxn>
                  <a:cxn ang="0">
                    <a:pos x="172307" y="108583"/>
                  </a:cxn>
                  <a:cxn ang="0">
                    <a:pos x="198153" y="84454"/>
                  </a:cxn>
                  <a:cxn ang="0">
                    <a:pos x="198153" y="84454"/>
                  </a:cxn>
                  <a:cxn ang="0">
                    <a:pos x="222276" y="108583"/>
                  </a:cxn>
                  <a:cxn ang="0">
                    <a:pos x="198153" y="132713"/>
                  </a:cxn>
                  <a:cxn ang="0">
                    <a:pos x="198153" y="132713"/>
                  </a:cxn>
                </a:cxnLst>
                <a:pathLst>
                  <a:path w="184" h="159">
                    <a:moveTo>
                      <a:pt x="132" y="124"/>
                    </a:move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84" y="124"/>
                      <a:pt x="184" y="124"/>
                      <a:pt x="184" y="12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lnTo>
                      <a:pt x="132" y="124"/>
                    </a:lnTo>
                    <a:close/>
                    <a:moveTo>
                      <a:pt x="154" y="49"/>
                    </a:moveTo>
                    <a:cubicBezTo>
                      <a:pt x="162" y="49"/>
                      <a:pt x="168" y="56"/>
                      <a:pt x="168" y="63"/>
                    </a:cubicBezTo>
                    <a:cubicBezTo>
                      <a:pt x="168" y="71"/>
                      <a:pt x="162" y="77"/>
                      <a:pt x="154" y="77"/>
                    </a:cubicBezTo>
                    <a:cubicBezTo>
                      <a:pt x="146" y="77"/>
                      <a:pt x="140" y="71"/>
                      <a:pt x="140" y="63"/>
                    </a:cubicBezTo>
                    <a:cubicBezTo>
                      <a:pt x="140" y="56"/>
                      <a:pt x="146" y="49"/>
                      <a:pt x="154" y="49"/>
                    </a:cubicBezTo>
                    <a:moveTo>
                      <a:pt x="36" y="77"/>
                    </a:moveTo>
                    <a:cubicBezTo>
                      <a:pt x="28" y="77"/>
                      <a:pt x="22" y="71"/>
                      <a:pt x="22" y="63"/>
                    </a:cubicBezTo>
                    <a:cubicBezTo>
                      <a:pt x="22" y="56"/>
                      <a:pt x="28" y="49"/>
                      <a:pt x="36" y="49"/>
                    </a:cubicBezTo>
                    <a:cubicBezTo>
                      <a:pt x="44" y="49"/>
                      <a:pt x="50" y="56"/>
                      <a:pt x="50" y="63"/>
                    </a:cubicBezTo>
                    <a:cubicBezTo>
                      <a:pt x="50" y="71"/>
                      <a:pt x="44" y="77"/>
                      <a:pt x="36" y="77"/>
                    </a:cubicBezTo>
                    <a:moveTo>
                      <a:pt x="75" y="77"/>
                    </a:moveTo>
                    <a:cubicBezTo>
                      <a:pt x="67" y="77"/>
                      <a:pt x="61" y="71"/>
                      <a:pt x="61" y="63"/>
                    </a:cubicBezTo>
                    <a:cubicBezTo>
                      <a:pt x="61" y="56"/>
                      <a:pt x="67" y="49"/>
                      <a:pt x="75" y="49"/>
                    </a:cubicBezTo>
                    <a:cubicBezTo>
                      <a:pt x="83" y="49"/>
                      <a:pt x="89" y="56"/>
                      <a:pt x="89" y="63"/>
                    </a:cubicBezTo>
                    <a:cubicBezTo>
                      <a:pt x="89" y="71"/>
                      <a:pt x="83" y="77"/>
                      <a:pt x="75" y="77"/>
                    </a:cubicBezTo>
                    <a:moveTo>
                      <a:pt x="115" y="77"/>
                    </a:moveTo>
                    <a:cubicBezTo>
                      <a:pt x="107" y="77"/>
                      <a:pt x="100" y="71"/>
                      <a:pt x="100" y="63"/>
                    </a:cubicBezTo>
                    <a:cubicBezTo>
                      <a:pt x="100" y="56"/>
                      <a:pt x="107" y="49"/>
                      <a:pt x="115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23" y="50"/>
                      <a:pt x="129" y="56"/>
                      <a:pt x="129" y="63"/>
                    </a:cubicBezTo>
                    <a:cubicBezTo>
                      <a:pt x="129" y="71"/>
                      <a:pt x="123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</p:grpSp>
        <p:sp>
          <p:nvSpPr>
            <p:cNvPr id="27697" name="Oval 52"/>
            <p:cNvSpPr/>
            <p:nvPr/>
          </p:nvSpPr>
          <p:spPr>
            <a:xfrm>
              <a:off x="2931860" y="3789934"/>
              <a:ext cx="410336" cy="412522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98" name="Rectangle 53"/>
            <p:cNvSpPr/>
            <p:nvPr/>
          </p:nvSpPr>
          <p:spPr>
            <a:xfrm>
              <a:off x="3171647" y="3904362"/>
              <a:ext cx="46645" cy="2040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699" name="Freeform 54"/>
            <p:cNvSpPr>
              <a:spLocks noEditPoints="1"/>
            </p:cNvSpPr>
            <p:nvPr/>
          </p:nvSpPr>
          <p:spPr>
            <a:xfrm>
              <a:off x="3001099" y="3931329"/>
              <a:ext cx="244889" cy="179294"/>
            </a:xfrm>
            <a:custGeom>
              <a:avLst/>
              <a:gdLst/>
              <a:ahLst/>
              <a:cxnLst>
                <a:cxn ang="0">
                  <a:pos x="0" y="179294"/>
                </a:cxn>
                <a:cxn ang="0">
                  <a:pos x="244889" y="179294"/>
                </a:cxn>
                <a:cxn ang="0">
                  <a:pos x="244889" y="0"/>
                </a:cxn>
                <a:cxn ang="0">
                  <a:pos x="0" y="0"/>
                </a:cxn>
                <a:cxn ang="0">
                  <a:pos x="0" y="179294"/>
                </a:cxn>
                <a:cxn ang="0">
                  <a:pos x="169008" y="18964"/>
                </a:cxn>
                <a:cxn ang="0">
                  <a:pos x="219020" y="18964"/>
                </a:cxn>
                <a:cxn ang="0">
                  <a:pos x="219020" y="49995"/>
                </a:cxn>
                <a:cxn ang="0">
                  <a:pos x="169008" y="49995"/>
                </a:cxn>
                <a:cxn ang="0">
                  <a:pos x="169008" y="18964"/>
                </a:cxn>
                <a:cxn ang="0">
                  <a:pos x="20695" y="89647"/>
                </a:cxn>
                <a:cxn ang="0">
                  <a:pos x="22419" y="82751"/>
                </a:cxn>
                <a:cxn ang="0">
                  <a:pos x="22419" y="75855"/>
                </a:cxn>
                <a:cxn ang="0">
                  <a:pos x="27593" y="62063"/>
                </a:cxn>
                <a:cxn ang="0">
                  <a:pos x="29318" y="55167"/>
                </a:cxn>
                <a:cxn ang="0">
                  <a:pos x="32767" y="49995"/>
                </a:cxn>
                <a:cxn ang="0">
                  <a:pos x="37941" y="44824"/>
                </a:cxn>
                <a:cxn ang="0">
                  <a:pos x="41390" y="41376"/>
                </a:cxn>
                <a:cxn ang="0">
                  <a:pos x="91402" y="18964"/>
                </a:cxn>
                <a:cxn ang="0">
                  <a:pos x="143139" y="41376"/>
                </a:cxn>
                <a:cxn ang="0">
                  <a:pos x="150038" y="49995"/>
                </a:cxn>
                <a:cxn ang="0">
                  <a:pos x="153487" y="55167"/>
                </a:cxn>
                <a:cxn ang="0">
                  <a:pos x="156936" y="62063"/>
                </a:cxn>
                <a:cxn ang="0">
                  <a:pos x="160385" y="75855"/>
                </a:cxn>
                <a:cxn ang="0">
                  <a:pos x="162110" y="82751"/>
                </a:cxn>
                <a:cxn ang="0">
                  <a:pos x="162110" y="89647"/>
                </a:cxn>
                <a:cxn ang="0">
                  <a:pos x="156936" y="113783"/>
                </a:cxn>
                <a:cxn ang="0">
                  <a:pos x="150038" y="129299"/>
                </a:cxn>
                <a:cxn ang="0">
                  <a:pos x="143139" y="136194"/>
                </a:cxn>
                <a:cxn ang="0">
                  <a:pos x="91402" y="160330"/>
                </a:cxn>
                <a:cxn ang="0">
                  <a:pos x="70707" y="156882"/>
                </a:cxn>
                <a:cxn ang="0">
                  <a:pos x="55186" y="149986"/>
                </a:cxn>
                <a:cxn ang="0">
                  <a:pos x="50013" y="146538"/>
                </a:cxn>
                <a:cxn ang="0">
                  <a:pos x="46563" y="143090"/>
                </a:cxn>
                <a:cxn ang="0">
                  <a:pos x="41390" y="139642"/>
                </a:cxn>
                <a:cxn ang="0">
                  <a:pos x="37941" y="134471"/>
                </a:cxn>
                <a:cxn ang="0">
                  <a:pos x="36216" y="132747"/>
                </a:cxn>
                <a:cxn ang="0">
                  <a:pos x="32767" y="129299"/>
                </a:cxn>
                <a:cxn ang="0">
                  <a:pos x="29318" y="122403"/>
                </a:cxn>
                <a:cxn ang="0">
                  <a:pos x="25869" y="113783"/>
                </a:cxn>
                <a:cxn ang="0">
                  <a:pos x="20695" y="89647"/>
                </a:cxn>
              </a:cxnLst>
              <a:pathLst>
                <a:path w="142" h="104">
                  <a:moveTo>
                    <a:pt x="0" y="104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  <a:moveTo>
                    <a:pt x="98" y="11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98" y="11"/>
                  </a:lnTo>
                  <a:close/>
                  <a:moveTo>
                    <a:pt x="12" y="52"/>
                  </a:moveTo>
                  <a:cubicBezTo>
                    <a:pt x="12" y="50"/>
                    <a:pt x="13" y="49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4" y="41"/>
                    <a:pt x="15" y="38"/>
                    <a:pt x="16" y="36"/>
                  </a:cubicBezTo>
                  <a:cubicBezTo>
                    <a:pt x="16" y="35"/>
                    <a:pt x="17" y="34"/>
                    <a:pt x="17" y="32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20" y="28"/>
                    <a:pt x="21" y="27"/>
                    <a:pt x="22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31" y="16"/>
                    <a:pt x="42" y="11"/>
                    <a:pt x="53" y="11"/>
                  </a:cubicBezTo>
                  <a:cubicBezTo>
                    <a:pt x="65" y="11"/>
                    <a:pt x="76" y="16"/>
                    <a:pt x="83" y="24"/>
                  </a:cubicBezTo>
                  <a:cubicBezTo>
                    <a:pt x="85" y="26"/>
                    <a:pt x="86" y="27"/>
                    <a:pt x="87" y="29"/>
                  </a:cubicBezTo>
                  <a:cubicBezTo>
                    <a:pt x="88" y="30"/>
                    <a:pt x="88" y="31"/>
                    <a:pt x="89" y="32"/>
                  </a:cubicBezTo>
                  <a:cubicBezTo>
                    <a:pt x="90" y="34"/>
                    <a:pt x="90" y="35"/>
                    <a:pt x="91" y="36"/>
                  </a:cubicBezTo>
                  <a:cubicBezTo>
                    <a:pt x="92" y="38"/>
                    <a:pt x="93" y="41"/>
                    <a:pt x="93" y="44"/>
                  </a:cubicBezTo>
                  <a:cubicBezTo>
                    <a:pt x="93" y="45"/>
                    <a:pt x="94" y="46"/>
                    <a:pt x="94" y="48"/>
                  </a:cubicBezTo>
                  <a:cubicBezTo>
                    <a:pt x="94" y="49"/>
                    <a:pt x="94" y="50"/>
                    <a:pt x="94" y="52"/>
                  </a:cubicBezTo>
                  <a:cubicBezTo>
                    <a:pt x="94" y="57"/>
                    <a:pt x="93" y="62"/>
                    <a:pt x="91" y="66"/>
                  </a:cubicBezTo>
                  <a:cubicBezTo>
                    <a:pt x="90" y="69"/>
                    <a:pt x="89" y="72"/>
                    <a:pt x="87" y="75"/>
                  </a:cubicBezTo>
                  <a:cubicBezTo>
                    <a:pt x="86" y="76"/>
                    <a:pt x="85" y="78"/>
                    <a:pt x="83" y="79"/>
                  </a:cubicBezTo>
                  <a:cubicBezTo>
                    <a:pt x="76" y="87"/>
                    <a:pt x="65" y="93"/>
                    <a:pt x="53" y="93"/>
                  </a:cubicBezTo>
                  <a:cubicBezTo>
                    <a:pt x="49" y="93"/>
                    <a:pt x="45" y="92"/>
                    <a:pt x="41" y="91"/>
                  </a:cubicBezTo>
                  <a:cubicBezTo>
                    <a:pt x="38" y="90"/>
                    <a:pt x="35" y="88"/>
                    <a:pt x="32" y="87"/>
                  </a:cubicBezTo>
                  <a:cubicBezTo>
                    <a:pt x="31" y="86"/>
                    <a:pt x="30" y="85"/>
                    <a:pt x="29" y="85"/>
                  </a:cubicBezTo>
                  <a:cubicBezTo>
                    <a:pt x="28" y="84"/>
                    <a:pt x="28" y="84"/>
                    <a:pt x="27" y="83"/>
                  </a:cubicBezTo>
                  <a:cubicBezTo>
                    <a:pt x="26" y="82"/>
                    <a:pt x="25" y="82"/>
                    <a:pt x="24" y="81"/>
                  </a:cubicBezTo>
                  <a:cubicBezTo>
                    <a:pt x="24" y="80"/>
                    <a:pt x="23" y="79"/>
                    <a:pt x="22" y="78"/>
                  </a:cubicBezTo>
                  <a:cubicBezTo>
                    <a:pt x="22" y="78"/>
                    <a:pt x="21" y="77"/>
                    <a:pt x="21" y="77"/>
                  </a:cubicBezTo>
                  <a:cubicBezTo>
                    <a:pt x="20" y="76"/>
                    <a:pt x="20" y="75"/>
                    <a:pt x="19" y="75"/>
                  </a:cubicBezTo>
                  <a:cubicBezTo>
                    <a:pt x="19" y="74"/>
                    <a:pt x="18" y="72"/>
                    <a:pt x="17" y="71"/>
                  </a:cubicBezTo>
                  <a:cubicBezTo>
                    <a:pt x="16" y="70"/>
                    <a:pt x="16" y="68"/>
                    <a:pt x="15" y="66"/>
                  </a:cubicBezTo>
                  <a:cubicBezTo>
                    <a:pt x="13" y="62"/>
                    <a:pt x="12" y="57"/>
                    <a:pt x="12" y="52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00" name="Oval 55"/>
            <p:cNvSpPr/>
            <p:nvPr/>
          </p:nvSpPr>
          <p:spPr>
            <a:xfrm>
              <a:off x="3042643" y="3969228"/>
              <a:ext cx="101308" cy="102037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01" name="Oval 56"/>
            <p:cNvSpPr/>
            <p:nvPr/>
          </p:nvSpPr>
          <p:spPr>
            <a:xfrm>
              <a:off x="2431877" y="2016672"/>
              <a:ext cx="589630" cy="589630"/>
            </a:xfrm>
            <a:prstGeom prst="ellipse">
              <a:avLst/>
            </a:prstGeom>
            <a:solidFill>
              <a:srgbClr val="145F89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7702" name="组合 60"/>
            <p:cNvGrpSpPr/>
            <p:nvPr/>
          </p:nvGrpSpPr>
          <p:grpSpPr>
            <a:xfrm>
              <a:off x="2514964" y="2193780"/>
              <a:ext cx="429286" cy="310484"/>
              <a:chOff x="2514964" y="2144793"/>
              <a:chExt cx="429286" cy="310484"/>
            </a:xfrm>
          </p:grpSpPr>
          <p:sp>
            <p:nvSpPr>
              <p:cNvPr id="27703" name="Freeform 57"/>
              <p:cNvSpPr/>
              <p:nvPr/>
            </p:nvSpPr>
            <p:spPr>
              <a:xfrm>
                <a:off x="2638867" y="2340121"/>
                <a:ext cx="88189" cy="39357"/>
              </a:xfrm>
              <a:custGeom>
                <a:avLst/>
                <a:gdLst/>
                <a:ahLst/>
                <a:cxnLst>
                  <a:cxn ang="0">
                    <a:pos x="84545" y="39357"/>
                  </a:cxn>
                  <a:cxn ang="0">
                    <a:pos x="88189" y="0"/>
                  </a:cxn>
                  <a:cxn ang="0">
                    <a:pos x="0" y="0"/>
                  </a:cxn>
                  <a:cxn ang="0">
                    <a:pos x="3644" y="39357"/>
                  </a:cxn>
                  <a:cxn ang="0">
                    <a:pos x="84545" y="39357"/>
                  </a:cxn>
                </a:cxnLst>
                <a:pathLst>
                  <a:path w="121" h="54">
                    <a:moveTo>
                      <a:pt x="116" y="54"/>
                    </a:moveTo>
                    <a:lnTo>
                      <a:pt x="121" y="0"/>
                    </a:lnTo>
                    <a:lnTo>
                      <a:pt x="0" y="0"/>
                    </a:lnTo>
                    <a:lnTo>
                      <a:pt x="5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4" name="Freeform 58"/>
              <p:cNvSpPr/>
              <p:nvPr/>
            </p:nvSpPr>
            <p:spPr>
              <a:xfrm>
                <a:off x="2740904" y="2262136"/>
                <a:ext cx="96207" cy="65595"/>
              </a:xfrm>
              <a:custGeom>
                <a:avLst/>
                <a:gdLst/>
                <a:ahLst/>
                <a:cxnLst>
                  <a:cxn ang="0">
                    <a:pos x="0" y="65595"/>
                  </a:cxn>
                  <a:cxn ang="0">
                    <a:pos x="79444" y="65595"/>
                  </a:cxn>
                  <a:cxn ang="0">
                    <a:pos x="96207" y="0"/>
                  </a:cxn>
                  <a:cxn ang="0">
                    <a:pos x="5102" y="0"/>
                  </a:cxn>
                  <a:cxn ang="0">
                    <a:pos x="0" y="65595"/>
                  </a:cxn>
                </a:cxnLst>
                <a:pathLst>
                  <a:path w="132" h="90">
                    <a:moveTo>
                      <a:pt x="0" y="90"/>
                    </a:moveTo>
                    <a:lnTo>
                      <a:pt x="109" y="90"/>
                    </a:lnTo>
                    <a:lnTo>
                      <a:pt x="132" y="0"/>
                    </a:lnTo>
                    <a:lnTo>
                      <a:pt x="7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5" name="Freeform 59"/>
              <p:cNvSpPr/>
              <p:nvPr/>
            </p:nvSpPr>
            <p:spPr>
              <a:xfrm>
                <a:off x="2549219" y="2340121"/>
                <a:ext cx="80901" cy="393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46" y="39357"/>
                  </a:cxn>
                  <a:cxn ang="0">
                    <a:pos x="80901" y="39357"/>
                  </a:cxn>
                  <a:cxn ang="0">
                    <a:pos x="77986" y="0"/>
                  </a:cxn>
                  <a:cxn ang="0">
                    <a:pos x="0" y="0"/>
                  </a:cxn>
                </a:cxnLst>
                <a:pathLst>
                  <a:path w="111" h="54">
                    <a:moveTo>
                      <a:pt x="0" y="0"/>
                    </a:moveTo>
                    <a:lnTo>
                      <a:pt x="12" y="54"/>
                    </a:lnTo>
                    <a:lnTo>
                      <a:pt x="111" y="54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6" name="Freeform 60"/>
              <p:cNvSpPr/>
              <p:nvPr/>
            </p:nvSpPr>
            <p:spPr>
              <a:xfrm>
                <a:off x="2735802" y="2340121"/>
                <a:ext cx="80901" cy="39357"/>
              </a:xfrm>
              <a:custGeom>
                <a:avLst/>
                <a:gdLst/>
                <a:ahLst/>
                <a:cxnLst>
                  <a:cxn ang="0">
                    <a:pos x="80901" y="0"/>
                  </a:cxn>
                  <a:cxn ang="0">
                    <a:pos x="2915" y="0"/>
                  </a:cxn>
                  <a:cxn ang="0">
                    <a:pos x="0" y="39357"/>
                  </a:cxn>
                  <a:cxn ang="0">
                    <a:pos x="70697" y="39357"/>
                  </a:cxn>
                  <a:cxn ang="0">
                    <a:pos x="80901" y="0"/>
                  </a:cxn>
                </a:cxnLst>
                <a:pathLst>
                  <a:path w="111" h="54">
                    <a:moveTo>
                      <a:pt x="111" y="0"/>
                    </a:moveTo>
                    <a:lnTo>
                      <a:pt x="4" y="0"/>
                    </a:lnTo>
                    <a:lnTo>
                      <a:pt x="0" y="54"/>
                    </a:lnTo>
                    <a:lnTo>
                      <a:pt x="97" y="5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7" name="Freeform 61"/>
              <p:cNvSpPr/>
              <p:nvPr/>
            </p:nvSpPr>
            <p:spPr>
              <a:xfrm>
                <a:off x="2746006" y="2144793"/>
                <a:ext cx="198244" cy="105681"/>
              </a:xfrm>
              <a:custGeom>
                <a:avLst/>
                <a:gdLst/>
                <a:ahLst/>
                <a:cxnLst>
                  <a:cxn ang="0">
                    <a:pos x="134461" y="0"/>
                  </a:cxn>
                  <a:cxn ang="0">
                    <a:pos x="124118" y="3465"/>
                  </a:cxn>
                  <a:cxn ang="0">
                    <a:pos x="120670" y="6930"/>
                  </a:cxn>
                  <a:cxn ang="0">
                    <a:pos x="68954" y="58904"/>
                  </a:cxn>
                  <a:cxn ang="0">
                    <a:pos x="65507" y="64102"/>
                  </a:cxn>
                  <a:cxn ang="0">
                    <a:pos x="3448" y="64102"/>
                  </a:cxn>
                  <a:cxn ang="0">
                    <a:pos x="0" y="105681"/>
                  </a:cxn>
                  <a:cxn ang="0">
                    <a:pos x="94812" y="105681"/>
                  </a:cxn>
                  <a:cxn ang="0">
                    <a:pos x="101708" y="79694"/>
                  </a:cxn>
                  <a:cxn ang="0">
                    <a:pos x="141357" y="39847"/>
                  </a:cxn>
                  <a:cxn ang="0">
                    <a:pos x="174110" y="39847"/>
                  </a:cxn>
                  <a:cxn ang="0">
                    <a:pos x="174110" y="0"/>
                  </a:cxn>
                  <a:cxn ang="0">
                    <a:pos x="134461" y="0"/>
                  </a:cxn>
                </a:cxnLst>
                <a:pathLst>
                  <a:path w="115" h="61">
                    <a:moveTo>
                      <a:pt x="78" y="0"/>
                    </a:moveTo>
                    <a:cubicBezTo>
                      <a:pt x="76" y="0"/>
                      <a:pt x="74" y="1"/>
                      <a:pt x="72" y="2"/>
                    </a:cubicBezTo>
                    <a:cubicBezTo>
                      <a:pt x="71" y="3"/>
                      <a:pt x="71" y="3"/>
                      <a:pt x="70" y="4"/>
                    </a:cubicBezTo>
                    <a:cubicBezTo>
                      <a:pt x="60" y="14"/>
                      <a:pt x="50" y="24"/>
                      <a:pt x="40" y="34"/>
                    </a:cubicBezTo>
                    <a:cubicBezTo>
                      <a:pt x="39" y="35"/>
                      <a:pt x="39" y="36"/>
                      <a:pt x="3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7" y="38"/>
                      <a:pt x="75" y="30"/>
                      <a:pt x="82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15" y="23"/>
                      <a:pt x="115" y="0"/>
                      <a:pt x="101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8" name="Freeform 62"/>
              <p:cNvSpPr/>
              <p:nvPr/>
            </p:nvSpPr>
            <p:spPr>
              <a:xfrm>
                <a:off x="2628663" y="2208930"/>
                <a:ext cx="108596" cy="41544"/>
              </a:xfrm>
              <a:custGeom>
                <a:avLst/>
                <a:gdLst/>
                <a:ahLst/>
                <a:cxnLst>
                  <a:cxn ang="0">
                    <a:pos x="3644" y="41544"/>
                  </a:cxn>
                  <a:cxn ang="0">
                    <a:pos x="104952" y="41544"/>
                  </a:cxn>
                  <a:cxn ang="0">
                    <a:pos x="108596" y="0"/>
                  </a:cxn>
                  <a:cxn ang="0">
                    <a:pos x="0" y="0"/>
                  </a:cxn>
                  <a:cxn ang="0">
                    <a:pos x="3644" y="41544"/>
                  </a:cxn>
                </a:cxnLst>
                <a:pathLst>
                  <a:path w="149" h="57">
                    <a:moveTo>
                      <a:pt x="5" y="57"/>
                    </a:moveTo>
                    <a:lnTo>
                      <a:pt x="144" y="57"/>
                    </a:lnTo>
                    <a:lnTo>
                      <a:pt x="149" y="0"/>
                    </a:lnTo>
                    <a:lnTo>
                      <a:pt x="0" y="0"/>
                    </a:lnTo>
                    <a:lnTo>
                      <a:pt x="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09" name="Freeform 63"/>
              <p:cNvSpPr/>
              <p:nvPr/>
            </p:nvSpPr>
            <p:spPr>
              <a:xfrm>
                <a:off x="2528812" y="2262136"/>
                <a:ext cx="96207" cy="65595"/>
              </a:xfrm>
              <a:custGeom>
                <a:avLst/>
                <a:gdLst/>
                <a:ahLst/>
                <a:cxnLst>
                  <a:cxn ang="0">
                    <a:pos x="96207" y="65595"/>
                  </a:cxn>
                  <a:cxn ang="0">
                    <a:pos x="91105" y="0"/>
                  </a:cxn>
                  <a:cxn ang="0">
                    <a:pos x="0" y="0"/>
                  </a:cxn>
                  <a:cxn ang="0">
                    <a:pos x="17492" y="65595"/>
                  </a:cxn>
                  <a:cxn ang="0">
                    <a:pos x="96207" y="65595"/>
                  </a:cxn>
                </a:cxnLst>
                <a:pathLst>
                  <a:path w="132" h="90">
                    <a:moveTo>
                      <a:pt x="132" y="9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24" y="90"/>
                    </a:lnTo>
                    <a:lnTo>
                      <a:pt x="132" y="9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10" name="Freeform 64"/>
              <p:cNvSpPr/>
              <p:nvPr/>
            </p:nvSpPr>
            <p:spPr>
              <a:xfrm>
                <a:off x="2514964" y="2208930"/>
                <a:ext cx="103495" cy="41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04" y="41544"/>
                  </a:cxn>
                  <a:cxn ang="0">
                    <a:pos x="103495" y="41544"/>
                  </a:cxn>
                  <a:cxn ang="0">
                    <a:pos x="99851" y="0"/>
                  </a:cxn>
                  <a:cxn ang="0">
                    <a:pos x="0" y="0"/>
                  </a:cxn>
                </a:cxnLst>
                <a:pathLst>
                  <a:path w="142" h="57">
                    <a:moveTo>
                      <a:pt x="0" y="0"/>
                    </a:moveTo>
                    <a:lnTo>
                      <a:pt x="14" y="57"/>
                    </a:lnTo>
                    <a:lnTo>
                      <a:pt x="142" y="57"/>
                    </a:lnTo>
                    <a:lnTo>
                      <a:pt x="1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11" name="Freeform 65"/>
              <p:cNvSpPr/>
              <p:nvPr/>
            </p:nvSpPr>
            <p:spPr>
              <a:xfrm>
                <a:off x="2632307" y="2262136"/>
                <a:ext cx="101308" cy="65595"/>
              </a:xfrm>
              <a:custGeom>
                <a:avLst/>
                <a:gdLst/>
                <a:ahLst/>
                <a:cxnLst>
                  <a:cxn ang="0">
                    <a:pos x="101308" y="0"/>
                  </a:cxn>
                  <a:cxn ang="0">
                    <a:pos x="0" y="0"/>
                  </a:cxn>
                  <a:cxn ang="0">
                    <a:pos x="5102" y="65595"/>
                  </a:cxn>
                  <a:cxn ang="0">
                    <a:pos x="96206" y="65595"/>
                  </a:cxn>
                  <a:cxn ang="0">
                    <a:pos x="101308" y="0"/>
                  </a:cxn>
                </a:cxnLst>
                <a:pathLst>
                  <a:path w="139" h="90">
                    <a:moveTo>
                      <a:pt x="139" y="0"/>
                    </a:moveTo>
                    <a:lnTo>
                      <a:pt x="0" y="0"/>
                    </a:lnTo>
                    <a:lnTo>
                      <a:pt x="7" y="90"/>
                    </a:lnTo>
                    <a:lnTo>
                      <a:pt x="132" y="9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7712" name="Oval 66"/>
              <p:cNvSpPr/>
              <p:nvPr/>
            </p:nvSpPr>
            <p:spPr>
              <a:xfrm>
                <a:off x="2563067" y="2389682"/>
                <a:ext cx="65595" cy="6559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713" name="Oval 67"/>
              <p:cNvSpPr/>
              <p:nvPr/>
            </p:nvSpPr>
            <p:spPr>
              <a:xfrm>
                <a:off x="2737260" y="2389682"/>
                <a:ext cx="65595" cy="6559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7714" name="Oval 68"/>
            <p:cNvSpPr/>
            <p:nvPr/>
          </p:nvSpPr>
          <p:spPr>
            <a:xfrm>
              <a:off x="4171613" y="4300121"/>
              <a:ext cx="608580" cy="607122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15" name="Freeform 69"/>
            <p:cNvSpPr>
              <a:spLocks noEditPoints="1"/>
            </p:cNvSpPr>
            <p:nvPr/>
          </p:nvSpPr>
          <p:spPr>
            <a:xfrm>
              <a:off x="4311549" y="4419650"/>
              <a:ext cx="327248" cy="372436"/>
            </a:xfrm>
            <a:custGeom>
              <a:avLst/>
              <a:gdLst/>
              <a:ahLst/>
              <a:cxnLst>
                <a:cxn ang="0">
                  <a:pos x="13779" y="313812"/>
                </a:cxn>
                <a:cxn ang="0">
                  <a:pos x="1722" y="360366"/>
                </a:cxn>
                <a:cxn ang="0">
                  <a:pos x="20668" y="360366"/>
                </a:cxn>
                <a:cxn ang="0">
                  <a:pos x="29280" y="327606"/>
                </a:cxn>
                <a:cxn ang="0">
                  <a:pos x="44781" y="324157"/>
                </a:cxn>
                <a:cxn ang="0">
                  <a:pos x="44781" y="363815"/>
                </a:cxn>
                <a:cxn ang="0">
                  <a:pos x="327248" y="363815"/>
                </a:cxn>
                <a:cxn ang="0">
                  <a:pos x="327248" y="0"/>
                </a:cxn>
                <a:cxn ang="0">
                  <a:pos x="44781" y="0"/>
                </a:cxn>
                <a:cxn ang="0">
                  <a:pos x="44781" y="0"/>
                </a:cxn>
                <a:cxn ang="0">
                  <a:pos x="13779" y="10345"/>
                </a:cxn>
                <a:cxn ang="0">
                  <a:pos x="1722" y="56900"/>
                </a:cxn>
                <a:cxn ang="0">
                  <a:pos x="20668" y="56900"/>
                </a:cxn>
                <a:cxn ang="0">
                  <a:pos x="29280" y="24139"/>
                </a:cxn>
                <a:cxn ang="0">
                  <a:pos x="44781" y="18967"/>
                </a:cxn>
                <a:cxn ang="0">
                  <a:pos x="44781" y="75867"/>
                </a:cxn>
                <a:cxn ang="0">
                  <a:pos x="13779" y="86212"/>
                </a:cxn>
                <a:cxn ang="0">
                  <a:pos x="1722" y="132767"/>
                </a:cxn>
                <a:cxn ang="0">
                  <a:pos x="20668" y="132767"/>
                </a:cxn>
                <a:cxn ang="0">
                  <a:pos x="29280" y="100006"/>
                </a:cxn>
                <a:cxn ang="0">
                  <a:pos x="44781" y="94833"/>
                </a:cxn>
                <a:cxn ang="0">
                  <a:pos x="44781" y="151733"/>
                </a:cxn>
                <a:cxn ang="0">
                  <a:pos x="13779" y="162079"/>
                </a:cxn>
                <a:cxn ang="0">
                  <a:pos x="1722" y="208633"/>
                </a:cxn>
                <a:cxn ang="0">
                  <a:pos x="20668" y="208633"/>
                </a:cxn>
                <a:cxn ang="0">
                  <a:pos x="29280" y="175873"/>
                </a:cxn>
                <a:cxn ang="0">
                  <a:pos x="44781" y="170700"/>
                </a:cxn>
                <a:cxn ang="0">
                  <a:pos x="44781" y="227600"/>
                </a:cxn>
                <a:cxn ang="0">
                  <a:pos x="13779" y="237945"/>
                </a:cxn>
                <a:cxn ang="0">
                  <a:pos x="1722" y="284500"/>
                </a:cxn>
                <a:cxn ang="0">
                  <a:pos x="20668" y="284500"/>
                </a:cxn>
                <a:cxn ang="0">
                  <a:pos x="29280" y="251739"/>
                </a:cxn>
                <a:cxn ang="0">
                  <a:pos x="44781" y="246566"/>
                </a:cxn>
                <a:cxn ang="0">
                  <a:pos x="44781" y="303466"/>
                </a:cxn>
                <a:cxn ang="0">
                  <a:pos x="13779" y="313812"/>
                </a:cxn>
                <a:cxn ang="0">
                  <a:pos x="110231" y="37933"/>
                </a:cxn>
                <a:cxn ang="0">
                  <a:pos x="263521" y="37933"/>
                </a:cxn>
                <a:cxn ang="0">
                  <a:pos x="263521" y="118973"/>
                </a:cxn>
                <a:cxn ang="0">
                  <a:pos x="110231" y="118973"/>
                </a:cxn>
                <a:cxn ang="0">
                  <a:pos x="110231" y="37933"/>
                </a:cxn>
              </a:cxnLst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20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6"/>
                    <a:pt x="11" y="18"/>
                    <a:pt x="17" y="14"/>
                  </a:cubicBezTo>
                  <a:cubicBezTo>
                    <a:pt x="20" y="12"/>
                    <a:pt x="23" y="11"/>
                    <a:pt x="26" y="11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0"/>
                    <a:pt x="11" y="62"/>
                    <a:pt x="17" y="58"/>
                  </a:cubicBezTo>
                  <a:cubicBezTo>
                    <a:pt x="20" y="56"/>
                    <a:pt x="23" y="55"/>
                    <a:pt x="26" y="55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4"/>
                    <a:pt x="11" y="106"/>
                    <a:pt x="17" y="102"/>
                  </a:cubicBezTo>
                  <a:cubicBezTo>
                    <a:pt x="20" y="100"/>
                    <a:pt x="23" y="99"/>
                    <a:pt x="26" y="99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20" y="144"/>
                    <a:pt x="23" y="144"/>
                    <a:pt x="26" y="143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7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16" name="Oval 70"/>
            <p:cNvSpPr/>
            <p:nvPr/>
          </p:nvSpPr>
          <p:spPr>
            <a:xfrm>
              <a:off x="3589271" y="2951042"/>
              <a:ext cx="494152" cy="492695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17" name="Freeform 71"/>
            <p:cNvSpPr>
              <a:spLocks noEditPoints="1"/>
            </p:cNvSpPr>
            <p:nvPr/>
          </p:nvSpPr>
          <p:spPr>
            <a:xfrm>
              <a:off x="3667986" y="3040690"/>
              <a:ext cx="324333" cy="323604"/>
            </a:xfrm>
            <a:custGeom>
              <a:avLst/>
              <a:gdLst/>
              <a:ahLst/>
              <a:cxnLst>
                <a:cxn ang="0">
                  <a:pos x="227723" y="166966"/>
                </a:cxn>
                <a:cxn ang="0">
                  <a:pos x="241525" y="99835"/>
                </a:cxn>
                <a:cxn ang="0">
                  <a:pos x="243250" y="87786"/>
                </a:cxn>
                <a:cxn ang="0">
                  <a:pos x="231174" y="87786"/>
                </a:cxn>
                <a:cxn ang="0">
                  <a:pos x="213922" y="87786"/>
                </a:cxn>
                <a:cxn ang="0">
                  <a:pos x="110411" y="117048"/>
                </a:cxn>
                <a:cxn ang="0">
                  <a:pos x="77633" y="194507"/>
                </a:cxn>
                <a:cxn ang="0">
                  <a:pos x="136289" y="242703"/>
                </a:cxn>
                <a:cxn ang="0">
                  <a:pos x="186319" y="227211"/>
                </a:cxn>
                <a:cxn ang="0">
                  <a:pos x="231174" y="242703"/>
                </a:cxn>
                <a:cxn ang="0">
                  <a:pos x="303631" y="203113"/>
                </a:cxn>
                <a:cxn ang="0">
                  <a:pos x="324333" y="132540"/>
                </a:cxn>
                <a:cxn ang="0">
                  <a:pos x="272578" y="30983"/>
                </a:cxn>
                <a:cxn ang="0">
                  <a:pos x="175968" y="0"/>
                </a:cxn>
                <a:cxn ang="0">
                  <a:pos x="43129" y="61967"/>
                </a:cxn>
                <a:cxn ang="0">
                  <a:pos x="0" y="185900"/>
                </a:cxn>
                <a:cxn ang="0">
                  <a:pos x="48305" y="290899"/>
                </a:cxn>
                <a:cxn ang="0">
                  <a:pos x="150090" y="323604"/>
                </a:cxn>
                <a:cxn ang="0">
                  <a:pos x="289829" y="287457"/>
                </a:cxn>
                <a:cxn ang="0">
                  <a:pos x="296730" y="284014"/>
                </a:cxn>
                <a:cxn ang="0">
                  <a:pos x="293280" y="275408"/>
                </a:cxn>
                <a:cxn ang="0">
                  <a:pos x="281204" y="247867"/>
                </a:cxn>
                <a:cxn ang="0">
                  <a:pos x="276028" y="237539"/>
                </a:cxn>
                <a:cxn ang="0">
                  <a:pos x="267402" y="242703"/>
                </a:cxn>
                <a:cxn ang="0">
                  <a:pos x="153541" y="275408"/>
                </a:cxn>
                <a:cxn ang="0">
                  <a:pos x="82808" y="253031"/>
                </a:cxn>
                <a:cxn ang="0">
                  <a:pos x="56931" y="187621"/>
                </a:cxn>
                <a:cxn ang="0">
                  <a:pos x="172518" y="46475"/>
                </a:cxn>
                <a:cxn ang="0">
                  <a:pos x="241525" y="70573"/>
                </a:cxn>
                <a:cxn ang="0">
                  <a:pos x="267402" y="135983"/>
                </a:cxn>
                <a:cxn ang="0">
                  <a:pos x="258776" y="175572"/>
                </a:cxn>
                <a:cxn ang="0">
                  <a:pos x="232899" y="196228"/>
                </a:cxn>
                <a:cxn ang="0">
                  <a:pos x="224273" y="187621"/>
                </a:cxn>
                <a:cxn ang="0">
                  <a:pos x="225998" y="170408"/>
                </a:cxn>
                <a:cxn ang="0">
                  <a:pos x="227723" y="166966"/>
                </a:cxn>
                <a:cxn ang="0">
                  <a:pos x="177693" y="135983"/>
                </a:cxn>
                <a:cxn ang="0">
                  <a:pos x="139739" y="196228"/>
                </a:cxn>
                <a:cxn ang="0">
                  <a:pos x="134564" y="191064"/>
                </a:cxn>
                <a:cxn ang="0">
                  <a:pos x="156991" y="144589"/>
                </a:cxn>
                <a:cxn ang="0">
                  <a:pos x="177693" y="135983"/>
                </a:cxn>
              </a:cxnLst>
              <a:pathLst>
                <a:path w="188" h="188">
                  <a:moveTo>
                    <a:pt x="132" y="97"/>
                  </a:moveTo>
                  <a:cubicBezTo>
                    <a:pt x="140" y="58"/>
                    <a:pt x="140" y="58"/>
                    <a:pt x="140" y="58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8" y="51"/>
                    <a:pt x="73" y="58"/>
                    <a:pt x="64" y="68"/>
                  </a:cubicBezTo>
                  <a:cubicBezTo>
                    <a:pt x="53" y="79"/>
                    <a:pt x="45" y="98"/>
                    <a:pt x="45" y="113"/>
                  </a:cubicBezTo>
                  <a:cubicBezTo>
                    <a:pt x="45" y="129"/>
                    <a:pt x="59" y="141"/>
                    <a:pt x="79" y="141"/>
                  </a:cubicBezTo>
                  <a:cubicBezTo>
                    <a:pt x="92" y="141"/>
                    <a:pt x="100" y="138"/>
                    <a:pt x="108" y="132"/>
                  </a:cubicBezTo>
                  <a:cubicBezTo>
                    <a:pt x="115" y="138"/>
                    <a:pt x="121" y="141"/>
                    <a:pt x="134" y="141"/>
                  </a:cubicBezTo>
                  <a:cubicBezTo>
                    <a:pt x="152" y="141"/>
                    <a:pt x="166" y="133"/>
                    <a:pt x="176" y="118"/>
                  </a:cubicBezTo>
                  <a:cubicBezTo>
                    <a:pt x="184" y="107"/>
                    <a:pt x="188" y="92"/>
                    <a:pt x="188" y="77"/>
                  </a:cubicBezTo>
                  <a:cubicBezTo>
                    <a:pt x="188" y="46"/>
                    <a:pt x="172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10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0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0"/>
                    <a:pt x="89" y="160"/>
                  </a:cubicBezTo>
                  <a:cubicBezTo>
                    <a:pt x="72" y="160"/>
                    <a:pt x="58" y="156"/>
                    <a:pt x="48" y="147"/>
                  </a:cubicBezTo>
                  <a:cubicBezTo>
                    <a:pt x="38" y="137"/>
                    <a:pt x="33" y="124"/>
                    <a:pt x="33" y="109"/>
                  </a:cubicBezTo>
                  <a:cubicBezTo>
                    <a:pt x="33" y="55"/>
                    <a:pt x="66" y="27"/>
                    <a:pt x="100" y="27"/>
                  </a:cubicBezTo>
                  <a:cubicBezTo>
                    <a:pt x="116" y="27"/>
                    <a:pt x="130" y="32"/>
                    <a:pt x="140" y="41"/>
                  </a:cubicBezTo>
                  <a:cubicBezTo>
                    <a:pt x="150" y="51"/>
                    <a:pt x="155" y="63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30" y="113"/>
                    <a:pt x="130" y="109"/>
                  </a:cubicBezTo>
                  <a:cubicBezTo>
                    <a:pt x="130" y="107"/>
                    <a:pt x="131" y="102"/>
                    <a:pt x="131" y="99"/>
                  </a:cubicBezTo>
                  <a:cubicBezTo>
                    <a:pt x="131" y="98"/>
                    <a:pt x="132" y="97"/>
                    <a:pt x="132" y="97"/>
                  </a:cubicBezTo>
                  <a:moveTo>
                    <a:pt x="103" y="79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1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1"/>
                    <a:pt x="98" y="80"/>
                    <a:pt x="103" y="79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18" name="Oval 72"/>
            <p:cNvSpPr/>
            <p:nvPr/>
          </p:nvSpPr>
          <p:spPr>
            <a:xfrm>
              <a:off x="2872095" y="2606302"/>
              <a:ext cx="499983" cy="499254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19" name="Freeform 73"/>
            <p:cNvSpPr/>
            <p:nvPr/>
          </p:nvSpPr>
          <p:spPr>
            <a:xfrm>
              <a:off x="2950810" y="2697406"/>
              <a:ext cx="219380" cy="317044"/>
            </a:xfrm>
            <a:custGeom>
              <a:avLst/>
              <a:gdLst/>
              <a:ahLst/>
              <a:cxnLst>
                <a:cxn ang="0">
                  <a:pos x="0" y="223753"/>
                </a:cxn>
                <a:cxn ang="0">
                  <a:pos x="59036" y="223753"/>
                </a:cxn>
                <a:cxn ang="0">
                  <a:pos x="59036" y="249991"/>
                </a:cxn>
                <a:cxn ang="0">
                  <a:pos x="219380" y="317044"/>
                </a:cxn>
                <a:cxn ang="0">
                  <a:pos x="219380" y="158158"/>
                </a:cxn>
                <a:cxn ang="0">
                  <a:pos x="219380" y="0"/>
                </a:cxn>
                <a:cxn ang="0">
                  <a:pos x="59036" y="67053"/>
                </a:cxn>
                <a:cxn ang="0">
                  <a:pos x="59036" y="93291"/>
                </a:cxn>
                <a:cxn ang="0">
                  <a:pos x="0" y="93291"/>
                </a:cxn>
                <a:cxn ang="0">
                  <a:pos x="0" y="223753"/>
                </a:cxn>
              </a:cxnLst>
              <a:pathLst>
                <a:path w="301" h="435">
                  <a:moveTo>
                    <a:pt x="0" y="307"/>
                  </a:moveTo>
                  <a:lnTo>
                    <a:pt x="81" y="307"/>
                  </a:lnTo>
                  <a:lnTo>
                    <a:pt x="81" y="343"/>
                  </a:lnTo>
                  <a:lnTo>
                    <a:pt x="301" y="435"/>
                  </a:lnTo>
                  <a:lnTo>
                    <a:pt x="301" y="217"/>
                  </a:lnTo>
                  <a:lnTo>
                    <a:pt x="301" y="0"/>
                  </a:lnTo>
                  <a:lnTo>
                    <a:pt x="81" y="92"/>
                  </a:lnTo>
                  <a:lnTo>
                    <a:pt x="81" y="128"/>
                  </a:lnTo>
                  <a:lnTo>
                    <a:pt x="0" y="128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0" name="Freeform 74"/>
            <p:cNvSpPr/>
            <p:nvPr/>
          </p:nvSpPr>
          <p:spPr>
            <a:xfrm>
              <a:off x="3185495" y="2752798"/>
              <a:ext cx="50290" cy="206261"/>
            </a:xfrm>
            <a:custGeom>
              <a:avLst/>
              <a:gdLst/>
              <a:ahLst/>
              <a:cxnLst>
                <a:cxn ang="0">
                  <a:pos x="0" y="13751"/>
                </a:cxn>
                <a:cxn ang="0">
                  <a:pos x="20810" y="103131"/>
                </a:cxn>
                <a:cxn ang="0">
                  <a:pos x="0" y="192510"/>
                </a:cxn>
                <a:cxn ang="0">
                  <a:pos x="26012" y="206261"/>
                </a:cxn>
                <a:cxn ang="0">
                  <a:pos x="50290" y="103131"/>
                </a:cxn>
                <a:cxn ang="0">
                  <a:pos x="26012" y="0"/>
                </a:cxn>
                <a:cxn ang="0">
                  <a:pos x="0" y="13751"/>
                </a:cxn>
              </a:cxnLst>
              <a:pathLst>
                <a:path w="29" h="120">
                  <a:moveTo>
                    <a:pt x="0" y="8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8"/>
                    <a:pt x="24" y="17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1" name="Freeform 75"/>
            <p:cNvSpPr/>
            <p:nvPr/>
          </p:nvSpPr>
          <p:spPr>
            <a:xfrm>
              <a:off x="3233598" y="2717814"/>
              <a:ext cx="59036" cy="276230"/>
            </a:xfrm>
            <a:custGeom>
              <a:avLst/>
              <a:gdLst/>
              <a:ahLst/>
              <a:cxnLst>
                <a:cxn ang="0">
                  <a:pos x="29518" y="138115"/>
                </a:cxn>
                <a:cxn ang="0">
                  <a:pos x="0" y="262419"/>
                </a:cxn>
                <a:cxn ang="0">
                  <a:pos x="26045" y="276230"/>
                </a:cxn>
                <a:cxn ang="0">
                  <a:pos x="59036" y="138115"/>
                </a:cxn>
                <a:cxn ang="0">
                  <a:pos x="26045" y="0"/>
                </a:cxn>
                <a:cxn ang="0">
                  <a:pos x="0" y="13812"/>
                </a:cxn>
                <a:cxn ang="0">
                  <a:pos x="29518" y="138115"/>
                </a:cxn>
              </a:cxnLst>
              <a:pathLst>
                <a:path w="34" h="160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27" y="138"/>
                    <a:pt x="34" y="109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8"/>
                    <a:pt x="17" y="54"/>
                    <a:pt x="17" y="8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2" name="Oval 76"/>
            <p:cNvSpPr/>
            <p:nvPr/>
          </p:nvSpPr>
          <p:spPr>
            <a:xfrm>
              <a:off x="4401196" y="3629590"/>
              <a:ext cx="608580" cy="607122"/>
            </a:xfrm>
            <a:prstGeom prst="ellipse">
              <a:avLst/>
            </a:prstGeom>
            <a:solidFill>
              <a:srgbClr val="145F89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23" name="Freeform 77"/>
            <p:cNvSpPr>
              <a:spLocks noEditPoints="1"/>
            </p:cNvSpPr>
            <p:nvPr/>
          </p:nvSpPr>
          <p:spPr>
            <a:xfrm>
              <a:off x="4509793" y="3797223"/>
              <a:ext cx="391386" cy="330893"/>
            </a:xfrm>
            <a:custGeom>
              <a:avLst/>
              <a:gdLst/>
              <a:ahLst/>
              <a:cxnLst>
                <a:cxn ang="0">
                  <a:pos x="386213" y="91340"/>
                </a:cxn>
                <a:cxn ang="0">
                  <a:pos x="337937" y="68936"/>
                </a:cxn>
                <a:cxn ang="0">
                  <a:pos x="231038" y="0"/>
                </a:cxn>
                <a:cxn ang="0">
                  <a:pos x="131037" y="115468"/>
                </a:cxn>
                <a:cxn ang="0">
                  <a:pos x="132761" y="132702"/>
                </a:cxn>
                <a:cxn ang="0">
                  <a:pos x="36208" y="180957"/>
                </a:cxn>
                <a:cxn ang="0">
                  <a:pos x="0" y="162000"/>
                </a:cxn>
                <a:cxn ang="0">
                  <a:pos x="168968" y="330893"/>
                </a:cxn>
                <a:cxn ang="0">
                  <a:pos x="353454" y="146489"/>
                </a:cxn>
                <a:cxn ang="0">
                  <a:pos x="386213" y="110298"/>
                </a:cxn>
                <a:cxn ang="0">
                  <a:pos x="391386" y="101681"/>
                </a:cxn>
                <a:cxn ang="0">
                  <a:pos x="386213" y="91340"/>
                </a:cxn>
                <a:cxn ang="0">
                  <a:pos x="291384" y="110298"/>
                </a:cxn>
                <a:cxn ang="0">
                  <a:pos x="274143" y="94787"/>
                </a:cxn>
                <a:cxn ang="0">
                  <a:pos x="291384" y="79276"/>
                </a:cxn>
                <a:cxn ang="0">
                  <a:pos x="306902" y="94787"/>
                </a:cxn>
                <a:cxn ang="0">
                  <a:pos x="291384" y="110298"/>
                </a:cxn>
              </a:cxnLst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8"/>
                    <a:pt x="166" y="0"/>
                    <a:pt x="134" y="0"/>
                  </a:cubicBezTo>
                  <a:cubicBezTo>
                    <a:pt x="99" y="0"/>
                    <a:pt x="76" y="31"/>
                    <a:pt x="76" y="67"/>
                  </a:cubicBezTo>
                  <a:cubicBezTo>
                    <a:pt x="76" y="70"/>
                    <a:pt x="77" y="74"/>
                    <a:pt x="77" y="77"/>
                  </a:cubicBezTo>
                  <a:cubicBezTo>
                    <a:pt x="79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8" y="192"/>
                  </a:cubicBezTo>
                  <a:cubicBezTo>
                    <a:pt x="161" y="192"/>
                    <a:pt x="205" y="151"/>
                    <a:pt x="205" y="85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4"/>
                    <a:pt x="224" y="53"/>
                  </a:cubicBezTo>
                  <a:moveTo>
                    <a:pt x="169" y="64"/>
                  </a:moveTo>
                  <a:cubicBezTo>
                    <a:pt x="164" y="64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4"/>
                    <a:pt x="169" y="6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4" name="Oval 78"/>
            <p:cNvSpPr/>
            <p:nvPr/>
          </p:nvSpPr>
          <p:spPr>
            <a:xfrm>
              <a:off x="3888824" y="2333717"/>
              <a:ext cx="603477" cy="603477"/>
            </a:xfrm>
            <a:prstGeom prst="ellipse">
              <a:avLst/>
            </a:prstGeom>
            <a:solidFill>
              <a:srgbClr val="145F89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25" name="Freeform 79"/>
            <p:cNvSpPr/>
            <p:nvPr/>
          </p:nvSpPr>
          <p:spPr>
            <a:xfrm>
              <a:off x="3978470" y="2470009"/>
              <a:ext cx="424183" cy="328706"/>
            </a:xfrm>
            <a:custGeom>
              <a:avLst/>
              <a:gdLst/>
              <a:ahLst/>
              <a:cxnLst>
                <a:cxn ang="0">
                  <a:pos x="424183" y="240936"/>
                </a:cxn>
                <a:cxn ang="0">
                  <a:pos x="391421" y="178981"/>
                </a:cxn>
                <a:cxn ang="0">
                  <a:pos x="212092" y="0"/>
                </a:cxn>
                <a:cxn ang="0">
                  <a:pos x="32762" y="178981"/>
                </a:cxn>
                <a:cxn ang="0">
                  <a:pos x="0" y="240936"/>
                </a:cxn>
                <a:cxn ang="0">
                  <a:pos x="74146" y="318380"/>
                </a:cxn>
                <a:cxn ang="0">
                  <a:pos x="84492" y="328706"/>
                </a:cxn>
                <a:cxn ang="0">
                  <a:pos x="117254" y="328706"/>
                </a:cxn>
                <a:cxn ang="0">
                  <a:pos x="127600" y="318380"/>
                </a:cxn>
                <a:cxn ang="0">
                  <a:pos x="127600" y="165213"/>
                </a:cxn>
                <a:cxn ang="0">
                  <a:pos x="117254" y="153167"/>
                </a:cxn>
                <a:cxn ang="0">
                  <a:pos x="84492" y="153167"/>
                </a:cxn>
                <a:cxn ang="0">
                  <a:pos x="74146" y="165213"/>
                </a:cxn>
                <a:cxn ang="0">
                  <a:pos x="62076" y="166934"/>
                </a:cxn>
                <a:cxn ang="0">
                  <a:pos x="212092" y="29257"/>
                </a:cxn>
                <a:cxn ang="0">
                  <a:pos x="362107" y="166934"/>
                </a:cxn>
                <a:cxn ang="0">
                  <a:pos x="350037" y="165213"/>
                </a:cxn>
                <a:cxn ang="0">
                  <a:pos x="339691" y="153167"/>
                </a:cxn>
                <a:cxn ang="0">
                  <a:pos x="306929" y="153167"/>
                </a:cxn>
                <a:cxn ang="0">
                  <a:pos x="294859" y="165213"/>
                </a:cxn>
                <a:cxn ang="0">
                  <a:pos x="294859" y="318380"/>
                </a:cxn>
                <a:cxn ang="0">
                  <a:pos x="306929" y="328706"/>
                </a:cxn>
                <a:cxn ang="0">
                  <a:pos x="339691" y="328706"/>
                </a:cxn>
                <a:cxn ang="0">
                  <a:pos x="350037" y="318380"/>
                </a:cxn>
                <a:cxn ang="0">
                  <a:pos x="372453" y="313217"/>
                </a:cxn>
                <a:cxn ang="0">
                  <a:pos x="387972" y="306333"/>
                </a:cxn>
                <a:cxn ang="0">
                  <a:pos x="424183" y="240936"/>
                </a:cxn>
              </a:cxnLst>
              <a:pathLst>
                <a:path w="246" h="191">
                  <a:moveTo>
                    <a:pt x="246" y="140"/>
                  </a:moveTo>
                  <a:cubicBezTo>
                    <a:pt x="246" y="125"/>
                    <a:pt x="238" y="112"/>
                    <a:pt x="227" y="104"/>
                  </a:cubicBezTo>
                  <a:cubicBezTo>
                    <a:pt x="227" y="47"/>
                    <a:pt x="180" y="0"/>
                    <a:pt x="123" y="0"/>
                  </a:cubicBezTo>
                  <a:cubicBezTo>
                    <a:pt x="66" y="0"/>
                    <a:pt x="19" y="47"/>
                    <a:pt x="19" y="104"/>
                  </a:cubicBezTo>
                  <a:cubicBezTo>
                    <a:pt x="7" y="112"/>
                    <a:pt x="0" y="125"/>
                    <a:pt x="0" y="140"/>
                  </a:cubicBezTo>
                  <a:cubicBezTo>
                    <a:pt x="0" y="164"/>
                    <a:pt x="19" y="184"/>
                    <a:pt x="43" y="185"/>
                  </a:cubicBezTo>
                  <a:cubicBezTo>
                    <a:pt x="43" y="188"/>
                    <a:pt x="46" y="191"/>
                    <a:pt x="4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71" y="191"/>
                    <a:pt x="74" y="188"/>
                    <a:pt x="74" y="18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2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2"/>
                    <a:pt x="43" y="96"/>
                  </a:cubicBezTo>
                  <a:cubicBezTo>
                    <a:pt x="40" y="96"/>
                    <a:pt x="38" y="96"/>
                    <a:pt x="36" y="97"/>
                  </a:cubicBezTo>
                  <a:cubicBezTo>
                    <a:pt x="40" y="52"/>
                    <a:pt x="77" y="17"/>
                    <a:pt x="123" y="17"/>
                  </a:cubicBezTo>
                  <a:cubicBezTo>
                    <a:pt x="168" y="17"/>
                    <a:pt x="206" y="52"/>
                    <a:pt x="210" y="97"/>
                  </a:cubicBezTo>
                  <a:cubicBezTo>
                    <a:pt x="207" y="96"/>
                    <a:pt x="205" y="96"/>
                    <a:pt x="203" y="96"/>
                  </a:cubicBezTo>
                  <a:cubicBezTo>
                    <a:pt x="203" y="92"/>
                    <a:pt x="200" y="89"/>
                    <a:pt x="197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2"/>
                    <a:pt x="171" y="96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71" y="188"/>
                    <a:pt x="174" y="191"/>
                    <a:pt x="178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200" y="191"/>
                    <a:pt x="203" y="188"/>
                    <a:pt x="203" y="185"/>
                  </a:cubicBezTo>
                  <a:cubicBezTo>
                    <a:pt x="208" y="185"/>
                    <a:pt x="212" y="184"/>
                    <a:pt x="216" y="182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238" y="170"/>
                    <a:pt x="246" y="156"/>
                    <a:pt x="246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6" name="Freeform 80"/>
            <p:cNvSpPr/>
            <p:nvPr/>
          </p:nvSpPr>
          <p:spPr>
            <a:xfrm>
              <a:off x="4104560" y="3302342"/>
              <a:ext cx="194600" cy="182938"/>
            </a:xfrm>
            <a:custGeom>
              <a:avLst/>
              <a:gdLst/>
              <a:ahLst/>
              <a:cxnLst>
                <a:cxn ang="0">
                  <a:pos x="182545" y="94921"/>
                </a:cxn>
                <a:cxn ang="0">
                  <a:pos x="99883" y="67307"/>
                </a:cxn>
                <a:cxn ang="0">
                  <a:pos x="96439" y="74211"/>
                </a:cxn>
                <a:cxn ang="0">
                  <a:pos x="96439" y="65582"/>
                </a:cxn>
                <a:cxn ang="0">
                  <a:pos x="8611" y="58678"/>
                </a:cxn>
                <a:cxn ang="0">
                  <a:pos x="74051" y="182938"/>
                </a:cxn>
                <a:cxn ang="0">
                  <a:pos x="74051" y="182938"/>
                </a:cxn>
                <a:cxn ang="0">
                  <a:pos x="74051" y="182938"/>
                </a:cxn>
                <a:cxn ang="0">
                  <a:pos x="74051" y="182938"/>
                </a:cxn>
                <a:cxn ang="0">
                  <a:pos x="74051" y="182938"/>
                </a:cxn>
                <a:cxn ang="0">
                  <a:pos x="182545" y="94921"/>
                </a:cxn>
              </a:cxnLst>
              <a:pathLst>
                <a:path w="113" h="106">
                  <a:moveTo>
                    <a:pt x="106" y="55"/>
                  </a:moveTo>
                  <a:cubicBezTo>
                    <a:pt x="113" y="21"/>
                    <a:pt x="72" y="9"/>
                    <a:pt x="58" y="39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2" y="0"/>
                    <a:pt x="5" y="34"/>
                  </a:cubicBezTo>
                  <a:cubicBezTo>
                    <a:pt x="0" y="61"/>
                    <a:pt x="29" y="87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64" y="94"/>
                    <a:pt x="101" y="82"/>
                    <a:pt x="106" y="55"/>
                  </a:cubicBezTo>
                  <a:close/>
                </a:path>
              </a:pathLst>
            </a:custGeom>
            <a:solidFill>
              <a:srgbClr val="FE4B24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7" name="Freeform 81"/>
            <p:cNvSpPr>
              <a:spLocks noEditPoints="1"/>
            </p:cNvSpPr>
            <p:nvPr/>
          </p:nvSpPr>
          <p:spPr>
            <a:xfrm>
              <a:off x="2061627" y="4558858"/>
              <a:ext cx="234686" cy="198244"/>
            </a:xfrm>
            <a:custGeom>
              <a:avLst/>
              <a:gdLst/>
              <a:ahLst/>
              <a:cxnLst>
                <a:cxn ang="0">
                  <a:pos x="3451" y="55164"/>
                </a:cxn>
                <a:cxn ang="0">
                  <a:pos x="0" y="62059"/>
                </a:cxn>
                <a:cxn ang="0">
                  <a:pos x="3451" y="67231"/>
                </a:cxn>
                <a:cxn ang="0">
                  <a:pos x="24159" y="87917"/>
                </a:cxn>
                <a:cxn ang="0">
                  <a:pos x="134599" y="198244"/>
                </a:cxn>
                <a:cxn ang="0">
                  <a:pos x="234686" y="98260"/>
                </a:cxn>
                <a:cxn ang="0">
                  <a:pos x="212253" y="108603"/>
                </a:cxn>
                <a:cxn ang="0">
                  <a:pos x="155307" y="81021"/>
                </a:cxn>
                <a:cxn ang="0">
                  <a:pos x="157033" y="68954"/>
                </a:cxn>
                <a:cxn ang="0">
                  <a:pos x="96635" y="0"/>
                </a:cxn>
                <a:cxn ang="0">
                  <a:pos x="32787" y="41373"/>
                </a:cxn>
                <a:cxn ang="0">
                  <a:pos x="3451" y="55164"/>
                </a:cxn>
                <a:cxn ang="0">
                  <a:pos x="60397" y="67231"/>
                </a:cxn>
                <a:cxn ang="0">
                  <a:pos x="51769" y="56887"/>
                </a:cxn>
                <a:cxn ang="0">
                  <a:pos x="60397" y="48268"/>
                </a:cxn>
                <a:cxn ang="0">
                  <a:pos x="70751" y="56887"/>
                </a:cxn>
                <a:cxn ang="0">
                  <a:pos x="60397" y="67231"/>
                </a:cxn>
              </a:cxnLst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1" y="115"/>
                    <a:pt x="136" y="80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2"/>
                    <a:pt x="90" y="47"/>
                  </a:cubicBezTo>
                  <a:cubicBezTo>
                    <a:pt x="90" y="45"/>
                    <a:pt x="91" y="42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6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9" y="28"/>
                    <a:pt x="41" y="30"/>
                    <a:pt x="41" y="33"/>
                  </a:cubicBezTo>
                  <a:cubicBezTo>
                    <a:pt x="41" y="36"/>
                    <a:pt x="39" y="39"/>
                    <a:pt x="35" y="39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8" name="Freeform 82"/>
            <p:cNvSpPr>
              <a:spLocks noEditPoints="1"/>
            </p:cNvSpPr>
            <p:nvPr/>
          </p:nvSpPr>
          <p:spPr>
            <a:xfrm>
              <a:off x="2766413" y="4096775"/>
              <a:ext cx="163988" cy="233228"/>
            </a:xfrm>
            <a:custGeom>
              <a:avLst/>
              <a:gdLst/>
              <a:ahLst/>
              <a:cxnLst>
                <a:cxn ang="0">
                  <a:pos x="82857" y="0"/>
                </a:cxn>
                <a:cxn ang="0">
                  <a:pos x="0" y="81198"/>
                </a:cxn>
                <a:cxn ang="0">
                  <a:pos x="82857" y="233228"/>
                </a:cxn>
                <a:cxn ang="0">
                  <a:pos x="163988" y="81198"/>
                </a:cxn>
                <a:cxn ang="0">
                  <a:pos x="82857" y="0"/>
                </a:cxn>
                <a:cxn ang="0">
                  <a:pos x="82857" y="95019"/>
                </a:cxn>
                <a:cxn ang="0">
                  <a:pos x="56964" y="69105"/>
                </a:cxn>
                <a:cxn ang="0">
                  <a:pos x="82857" y="44918"/>
                </a:cxn>
                <a:cxn ang="0">
                  <a:pos x="107024" y="69105"/>
                </a:cxn>
                <a:cxn ang="0">
                  <a:pos x="82857" y="95019"/>
                </a:cxn>
              </a:cxnLst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0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0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29" name="Freeform 83"/>
            <p:cNvSpPr>
              <a:spLocks noEditPoints="1"/>
            </p:cNvSpPr>
            <p:nvPr/>
          </p:nvSpPr>
          <p:spPr>
            <a:xfrm>
              <a:off x="3396129" y="3217797"/>
              <a:ext cx="122445" cy="174192"/>
            </a:xfrm>
            <a:custGeom>
              <a:avLst/>
              <a:gdLst/>
              <a:ahLst/>
              <a:cxnLst>
                <a:cxn ang="0">
                  <a:pos x="60360" y="0"/>
                </a:cxn>
                <a:cxn ang="0">
                  <a:pos x="0" y="62088"/>
                </a:cxn>
                <a:cxn ang="0">
                  <a:pos x="60360" y="174192"/>
                </a:cxn>
                <a:cxn ang="0">
                  <a:pos x="122445" y="62088"/>
                </a:cxn>
                <a:cxn ang="0">
                  <a:pos x="60360" y="0"/>
                </a:cxn>
                <a:cxn ang="0">
                  <a:pos x="60360" y="72436"/>
                </a:cxn>
                <a:cxn ang="0">
                  <a:pos x="41390" y="53465"/>
                </a:cxn>
                <a:cxn ang="0">
                  <a:pos x="60360" y="34493"/>
                </a:cxn>
                <a:cxn ang="0">
                  <a:pos x="79331" y="53465"/>
                </a:cxn>
                <a:cxn ang="0">
                  <a:pos x="60360" y="72436"/>
                </a:cxn>
              </a:cxnLst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35" y="101"/>
                    <a:pt x="35" y="101"/>
                  </a:cubicBezTo>
                  <a:cubicBezTo>
                    <a:pt x="35" y="101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2"/>
                  </a:moveTo>
                  <a:cubicBezTo>
                    <a:pt x="29" y="42"/>
                    <a:pt x="24" y="37"/>
                    <a:pt x="24" y="31"/>
                  </a:cubicBezTo>
                  <a:cubicBezTo>
                    <a:pt x="24" y="25"/>
                    <a:pt x="29" y="20"/>
                    <a:pt x="35" y="20"/>
                  </a:cubicBezTo>
                  <a:cubicBezTo>
                    <a:pt x="41" y="20"/>
                    <a:pt x="46" y="25"/>
                    <a:pt x="46" y="31"/>
                  </a:cubicBezTo>
                  <a:cubicBezTo>
                    <a:pt x="46" y="37"/>
                    <a:pt x="41" y="42"/>
                    <a:pt x="35" y="42"/>
                  </a:cubicBez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532457" y="4714101"/>
              <a:ext cx="274043" cy="314130"/>
              <a:chOff x="2532457" y="4714101"/>
              <a:chExt cx="274043" cy="314130"/>
            </a:xfrm>
            <a:solidFill>
              <a:srgbClr val="F9A715"/>
            </a:solidFill>
          </p:grpSpPr>
          <p:sp>
            <p:nvSpPr>
              <p:cNvPr id="92" name="Freeform 87"/>
              <p:cNvSpPr/>
              <p:nvPr/>
            </p:nvSpPr>
            <p:spPr bwMode="auto">
              <a:xfrm>
                <a:off x="2662918" y="4802290"/>
                <a:ext cx="21136" cy="37900"/>
              </a:xfrm>
              <a:custGeom>
                <a:avLst/>
                <a:gdLst>
                  <a:gd name="T0" fmla="*/ 5 w 12"/>
                  <a:gd name="T1" fmla="*/ 17 h 22"/>
                  <a:gd name="T2" fmla="*/ 0 w 12"/>
                  <a:gd name="T3" fmla="*/ 9 h 22"/>
                  <a:gd name="T4" fmla="*/ 0 w 12"/>
                  <a:gd name="T5" fmla="*/ 15 h 22"/>
                  <a:gd name="T6" fmla="*/ 2 w 12"/>
                  <a:gd name="T7" fmla="*/ 22 h 22"/>
                  <a:gd name="T8" fmla="*/ 5 w 12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5" y="17"/>
                    </a:moveTo>
                    <a:cubicBezTo>
                      <a:pt x="12" y="4"/>
                      <a:pt x="1" y="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3" y="21"/>
                      <a:pt x="4" y="19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Freeform 88"/>
              <p:cNvSpPr/>
              <p:nvPr/>
            </p:nvSpPr>
            <p:spPr bwMode="auto">
              <a:xfrm>
                <a:off x="2614815" y="4826341"/>
                <a:ext cx="13848" cy="18950"/>
              </a:xfrm>
              <a:custGeom>
                <a:avLst/>
                <a:gdLst>
                  <a:gd name="T0" fmla="*/ 4 w 8"/>
                  <a:gd name="T1" fmla="*/ 8 h 11"/>
                  <a:gd name="T2" fmla="*/ 8 w 8"/>
                  <a:gd name="T3" fmla="*/ 11 h 11"/>
                  <a:gd name="T4" fmla="*/ 2 w 8"/>
                  <a:gd name="T5" fmla="*/ 0 h 11"/>
                  <a:gd name="T6" fmla="*/ 4 w 8"/>
                  <a:gd name="T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4" y="8"/>
                    </a:moveTo>
                    <a:cubicBezTo>
                      <a:pt x="5" y="9"/>
                      <a:pt x="7" y="10"/>
                      <a:pt x="8" y="11"/>
                    </a:cubicBezTo>
                    <a:cubicBezTo>
                      <a:pt x="6" y="6"/>
                      <a:pt x="4" y="3"/>
                      <a:pt x="2" y="0"/>
                    </a:cubicBezTo>
                    <a:cubicBezTo>
                      <a:pt x="0" y="4"/>
                      <a:pt x="1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Freeform 89"/>
              <p:cNvSpPr/>
              <p:nvPr/>
            </p:nvSpPr>
            <p:spPr bwMode="auto">
              <a:xfrm>
                <a:off x="2694259" y="4848936"/>
                <a:ext cx="32798" cy="24051"/>
              </a:xfrm>
              <a:custGeom>
                <a:avLst/>
                <a:gdLst>
                  <a:gd name="T0" fmla="*/ 5 w 19"/>
                  <a:gd name="T1" fmla="*/ 14 h 14"/>
                  <a:gd name="T2" fmla="*/ 12 w 19"/>
                  <a:gd name="T3" fmla="*/ 13 h 14"/>
                  <a:gd name="T4" fmla="*/ 13 w 19"/>
                  <a:gd name="T5" fmla="*/ 1 h 14"/>
                  <a:gd name="T6" fmla="*/ 0 w 19"/>
                  <a:gd name="T7" fmla="*/ 13 h 14"/>
                  <a:gd name="T8" fmla="*/ 5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5" y="14"/>
                    </a:moveTo>
                    <a:cubicBezTo>
                      <a:pt x="7" y="14"/>
                      <a:pt x="9" y="13"/>
                      <a:pt x="12" y="13"/>
                    </a:cubicBezTo>
                    <a:cubicBezTo>
                      <a:pt x="18" y="8"/>
                      <a:pt x="19" y="5"/>
                      <a:pt x="13" y="1"/>
                    </a:cubicBezTo>
                    <a:cubicBezTo>
                      <a:pt x="8" y="0"/>
                      <a:pt x="3" y="7"/>
                      <a:pt x="0" y="13"/>
                    </a:cubicBezTo>
                    <a:cubicBezTo>
                      <a:pt x="2" y="14"/>
                      <a:pt x="3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Freeform 90"/>
              <p:cNvSpPr/>
              <p:nvPr/>
            </p:nvSpPr>
            <p:spPr bwMode="auto">
              <a:xfrm>
                <a:off x="2643968" y="4854038"/>
                <a:ext cx="40086" cy="98393"/>
              </a:xfrm>
              <a:custGeom>
                <a:avLst/>
                <a:gdLst>
                  <a:gd name="T0" fmla="*/ 23 w 23"/>
                  <a:gd name="T1" fmla="*/ 14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3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4"/>
                    </a:moveTo>
                    <a:cubicBezTo>
                      <a:pt x="19" y="12"/>
                      <a:pt x="16" y="10"/>
                      <a:pt x="13" y="7"/>
                    </a:cubicBezTo>
                    <a:cubicBezTo>
                      <a:pt x="12" y="6"/>
                      <a:pt x="11" y="3"/>
                      <a:pt x="9" y="0"/>
                    </a:cubicBezTo>
                    <a:cubicBezTo>
                      <a:pt x="6" y="1"/>
                      <a:pt x="3" y="2"/>
                      <a:pt x="0" y="3"/>
                    </a:cubicBezTo>
                    <a:cubicBezTo>
                      <a:pt x="5" y="19"/>
                      <a:pt x="7" y="38"/>
                      <a:pt x="8" y="55"/>
                    </a:cubicBezTo>
                    <a:cubicBezTo>
                      <a:pt x="8" y="56"/>
                      <a:pt x="8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9" y="43"/>
                      <a:pt x="18" y="27"/>
                      <a:pt x="2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6" name="Freeform 91"/>
              <p:cNvSpPr/>
              <p:nvPr/>
            </p:nvSpPr>
            <p:spPr bwMode="auto">
              <a:xfrm>
                <a:off x="2532457" y="4714101"/>
                <a:ext cx="274043" cy="239788"/>
              </a:xfrm>
              <a:custGeom>
                <a:avLst/>
                <a:gdLst>
                  <a:gd name="T0" fmla="*/ 121 w 159"/>
                  <a:gd name="T1" fmla="*/ 16 h 139"/>
                  <a:gd name="T2" fmla="*/ 79 w 159"/>
                  <a:gd name="T3" fmla="*/ 0 h 139"/>
                  <a:gd name="T4" fmla="*/ 38 w 159"/>
                  <a:gd name="T5" fmla="*/ 16 h 139"/>
                  <a:gd name="T6" fmla="*/ 32 w 159"/>
                  <a:gd name="T7" fmla="*/ 99 h 139"/>
                  <a:gd name="T8" fmla="*/ 42 w 159"/>
                  <a:gd name="T9" fmla="*/ 129 h 139"/>
                  <a:gd name="T10" fmla="*/ 48 w 159"/>
                  <a:gd name="T11" fmla="*/ 138 h 139"/>
                  <a:gd name="T12" fmla="*/ 68 w 159"/>
                  <a:gd name="T13" fmla="*/ 138 h 139"/>
                  <a:gd name="T14" fmla="*/ 59 w 159"/>
                  <a:gd name="T15" fmla="*/ 85 h 139"/>
                  <a:gd name="T16" fmla="*/ 59 w 159"/>
                  <a:gd name="T17" fmla="*/ 83 h 139"/>
                  <a:gd name="T18" fmla="*/ 51 w 159"/>
                  <a:gd name="T19" fmla="*/ 80 h 139"/>
                  <a:gd name="T20" fmla="*/ 42 w 159"/>
                  <a:gd name="T21" fmla="*/ 66 h 139"/>
                  <a:gd name="T22" fmla="*/ 62 w 159"/>
                  <a:gd name="T23" fmla="*/ 74 h 139"/>
                  <a:gd name="T24" fmla="*/ 63 w 159"/>
                  <a:gd name="T25" fmla="*/ 78 h 139"/>
                  <a:gd name="T26" fmla="*/ 73 w 159"/>
                  <a:gd name="T27" fmla="*/ 76 h 139"/>
                  <a:gd name="T28" fmla="*/ 77 w 159"/>
                  <a:gd name="T29" fmla="*/ 49 h 139"/>
                  <a:gd name="T30" fmla="*/ 88 w 159"/>
                  <a:gd name="T31" fmla="*/ 60 h 139"/>
                  <a:gd name="T32" fmla="*/ 79 w 159"/>
                  <a:gd name="T33" fmla="*/ 78 h 139"/>
                  <a:gd name="T34" fmla="*/ 81 w 159"/>
                  <a:gd name="T35" fmla="*/ 81 h 139"/>
                  <a:gd name="T36" fmla="*/ 90 w 159"/>
                  <a:gd name="T37" fmla="*/ 90 h 139"/>
                  <a:gd name="T38" fmla="*/ 94 w 159"/>
                  <a:gd name="T39" fmla="*/ 83 h 139"/>
                  <a:gd name="T40" fmla="*/ 108 w 159"/>
                  <a:gd name="T41" fmla="*/ 73 h 139"/>
                  <a:gd name="T42" fmla="*/ 117 w 159"/>
                  <a:gd name="T43" fmla="*/ 85 h 139"/>
                  <a:gd name="T44" fmla="*/ 92 w 159"/>
                  <a:gd name="T45" fmla="*/ 96 h 139"/>
                  <a:gd name="T46" fmla="*/ 91 w 159"/>
                  <a:gd name="T47" fmla="*/ 102 h 139"/>
                  <a:gd name="T48" fmla="*/ 94 w 159"/>
                  <a:gd name="T49" fmla="*/ 136 h 139"/>
                  <a:gd name="T50" fmla="*/ 94 w 159"/>
                  <a:gd name="T51" fmla="*/ 138 h 139"/>
                  <a:gd name="T52" fmla="*/ 111 w 159"/>
                  <a:gd name="T53" fmla="*/ 138 h 139"/>
                  <a:gd name="T54" fmla="*/ 117 w 159"/>
                  <a:gd name="T55" fmla="*/ 129 h 139"/>
                  <a:gd name="T56" fmla="*/ 127 w 159"/>
                  <a:gd name="T57" fmla="*/ 99 h 139"/>
                  <a:gd name="T58" fmla="*/ 121 w 159"/>
                  <a:gd name="T59" fmla="*/ 1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9" h="139">
                    <a:moveTo>
                      <a:pt x="121" y="16"/>
                    </a:moveTo>
                    <a:cubicBezTo>
                      <a:pt x="113" y="8"/>
                      <a:pt x="103" y="0"/>
                      <a:pt x="79" y="0"/>
                    </a:cubicBezTo>
                    <a:cubicBezTo>
                      <a:pt x="56" y="0"/>
                      <a:pt x="46" y="8"/>
                      <a:pt x="38" y="16"/>
                    </a:cubicBezTo>
                    <a:cubicBezTo>
                      <a:pt x="0" y="54"/>
                      <a:pt x="29" y="94"/>
                      <a:pt x="32" y="99"/>
                    </a:cubicBezTo>
                    <a:cubicBezTo>
                      <a:pt x="35" y="104"/>
                      <a:pt x="41" y="119"/>
                      <a:pt x="42" y="129"/>
                    </a:cubicBezTo>
                    <a:cubicBezTo>
                      <a:pt x="43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6" y="121"/>
                      <a:pt x="66" y="101"/>
                      <a:pt x="59" y="85"/>
                    </a:cubicBezTo>
                    <a:cubicBezTo>
                      <a:pt x="59" y="84"/>
                      <a:pt x="59" y="84"/>
                      <a:pt x="59" y="83"/>
                    </a:cubicBezTo>
                    <a:cubicBezTo>
                      <a:pt x="56" y="82"/>
                      <a:pt x="54" y="81"/>
                      <a:pt x="51" y="80"/>
                    </a:cubicBezTo>
                    <a:cubicBezTo>
                      <a:pt x="46" y="78"/>
                      <a:pt x="40" y="72"/>
                      <a:pt x="42" y="66"/>
                    </a:cubicBezTo>
                    <a:cubicBezTo>
                      <a:pt x="47" y="49"/>
                      <a:pt x="58" y="65"/>
                      <a:pt x="62" y="74"/>
                    </a:cubicBezTo>
                    <a:cubicBezTo>
                      <a:pt x="62" y="75"/>
                      <a:pt x="63" y="77"/>
                      <a:pt x="63" y="78"/>
                    </a:cubicBezTo>
                    <a:cubicBezTo>
                      <a:pt x="66" y="78"/>
                      <a:pt x="70" y="78"/>
                      <a:pt x="73" y="76"/>
                    </a:cubicBezTo>
                    <a:cubicBezTo>
                      <a:pt x="69" y="66"/>
                      <a:pt x="68" y="52"/>
                      <a:pt x="77" y="49"/>
                    </a:cubicBezTo>
                    <a:cubicBezTo>
                      <a:pt x="83" y="46"/>
                      <a:pt x="88" y="54"/>
                      <a:pt x="88" y="60"/>
                    </a:cubicBezTo>
                    <a:cubicBezTo>
                      <a:pt x="88" y="67"/>
                      <a:pt x="85" y="73"/>
                      <a:pt x="79" y="78"/>
                    </a:cubicBezTo>
                    <a:cubicBezTo>
                      <a:pt x="80" y="79"/>
                      <a:pt x="80" y="80"/>
                      <a:pt x="81" y="81"/>
                    </a:cubicBezTo>
                    <a:cubicBezTo>
                      <a:pt x="83" y="84"/>
                      <a:pt x="86" y="87"/>
                      <a:pt x="90" y="90"/>
                    </a:cubicBezTo>
                    <a:cubicBezTo>
                      <a:pt x="91" y="87"/>
                      <a:pt x="92" y="85"/>
                      <a:pt x="94" y="83"/>
                    </a:cubicBezTo>
                    <a:cubicBezTo>
                      <a:pt x="97" y="79"/>
                      <a:pt x="102" y="72"/>
                      <a:pt x="108" y="73"/>
                    </a:cubicBezTo>
                    <a:cubicBezTo>
                      <a:pt x="113" y="74"/>
                      <a:pt x="118" y="80"/>
                      <a:pt x="117" y="85"/>
                    </a:cubicBezTo>
                    <a:cubicBezTo>
                      <a:pt x="114" y="97"/>
                      <a:pt x="102" y="99"/>
                      <a:pt x="92" y="96"/>
                    </a:cubicBezTo>
                    <a:cubicBezTo>
                      <a:pt x="91" y="98"/>
                      <a:pt x="91" y="100"/>
                      <a:pt x="91" y="102"/>
                    </a:cubicBezTo>
                    <a:cubicBezTo>
                      <a:pt x="90" y="113"/>
                      <a:pt x="90" y="125"/>
                      <a:pt x="94" y="136"/>
                    </a:cubicBezTo>
                    <a:cubicBezTo>
                      <a:pt x="94" y="137"/>
                      <a:pt x="94" y="137"/>
                      <a:pt x="94" y="138"/>
                    </a:cubicBezTo>
                    <a:cubicBezTo>
                      <a:pt x="111" y="138"/>
                      <a:pt x="111" y="138"/>
                      <a:pt x="111" y="138"/>
                    </a:cubicBezTo>
                    <a:cubicBezTo>
                      <a:pt x="111" y="138"/>
                      <a:pt x="115" y="139"/>
                      <a:pt x="117" y="129"/>
                    </a:cubicBezTo>
                    <a:cubicBezTo>
                      <a:pt x="118" y="119"/>
                      <a:pt x="124" y="104"/>
                      <a:pt x="127" y="99"/>
                    </a:cubicBezTo>
                    <a:cubicBezTo>
                      <a:pt x="130" y="94"/>
                      <a:pt x="159" y="54"/>
                      <a:pt x="121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Freeform 92"/>
              <p:cNvSpPr/>
              <p:nvPr/>
            </p:nvSpPr>
            <p:spPr bwMode="auto">
              <a:xfrm>
                <a:off x="2611171" y="4964092"/>
                <a:ext cx="119529" cy="20407"/>
              </a:xfrm>
              <a:custGeom>
                <a:avLst/>
                <a:gdLst>
                  <a:gd name="T0" fmla="*/ 63 w 69"/>
                  <a:gd name="T1" fmla="*/ 0 h 12"/>
                  <a:gd name="T2" fmla="*/ 6 w 69"/>
                  <a:gd name="T3" fmla="*/ 0 h 12"/>
                  <a:gd name="T4" fmla="*/ 0 w 69"/>
                  <a:gd name="T5" fmla="*/ 6 h 12"/>
                  <a:gd name="T6" fmla="*/ 6 w 69"/>
                  <a:gd name="T7" fmla="*/ 12 h 12"/>
                  <a:gd name="T8" fmla="*/ 63 w 69"/>
                  <a:gd name="T9" fmla="*/ 12 h 12"/>
                  <a:gd name="T10" fmla="*/ 69 w 69"/>
                  <a:gd name="T11" fmla="*/ 6 h 12"/>
                  <a:gd name="T12" fmla="*/ 63 w 6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2">
                    <a:moveTo>
                      <a:pt x="6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7" y="12"/>
                      <a:pt x="69" y="9"/>
                      <a:pt x="69" y="6"/>
                    </a:cubicBezTo>
                    <a:cubicBezTo>
                      <a:pt x="69" y="2"/>
                      <a:pt x="67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Freeform 93"/>
              <p:cNvSpPr/>
              <p:nvPr/>
            </p:nvSpPr>
            <p:spPr bwMode="auto">
              <a:xfrm>
                <a:off x="2613358" y="4990331"/>
                <a:ext cx="115157" cy="18950"/>
              </a:xfrm>
              <a:custGeom>
                <a:avLst/>
                <a:gdLst>
                  <a:gd name="T0" fmla="*/ 61 w 67"/>
                  <a:gd name="T1" fmla="*/ 0 h 11"/>
                  <a:gd name="T2" fmla="*/ 6 w 67"/>
                  <a:gd name="T3" fmla="*/ 0 h 11"/>
                  <a:gd name="T4" fmla="*/ 0 w 67"/>
                  <a:gd name="T5" fmla="*/ 5 h 11"/>
                  <a:gd name="T6" fmla="*/ 6 w 67"/>
                  <a:gd name="T7" fmla="*/ 11 h 11"/>
                  <a:gd name="T8" fmla="*/ 61 w 67"/>
                  <a:gd name="T9" fmla="*/ 11 h 11"/>
                  <a:gd name="T10" fmla="*/ 67 w 67"/>
                  <a:gd name="T11" fmla="*/ 5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8"/>
                      <a:pt x="67" y="5"/>
                    </a:cubicBezTo>
                    <a:cubicBezTo>
                      <a:pt x="67" y="2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Freeform 94"/>
              <p:cNvSpPr/>
              <p:nvPr/>
            </p:nvSpPr>
            <p:spPr bwMode="auto">
              <a:xfrm>
                <a:off x="2638867" y="5012196"/>
                <a:ext cx="64138" cy="16035"/>
              </a:xfrm>
              <a:custGeom>
                <a:avLst/>
                <a:gdLst>
                  <a:gd name="T0" fmla="*/ 32 w 37"/>
                  <a:gd name="T1" fmla="*/ 0 h 9"/>
                  <a:gd name="T2" fmla="*/ 5 w 37"/>
                  <a:gd name="T3" fmla="*/ 0 h 9"/>
                  <a:gd name="T4" fmla="*/ 0 w 37"/>
                  <a:gd name="T5" fmla="*/ 5 h 9"/>
                  <a:gd name="T6" fmla="*/ 5 w 37"/>
                  <a:gd name="T7" fmla="*/ 9 h 9"/>
                  <a:gd name="T8" fmla="*/ 32 w 37"/>
                  <a:gd name="T9" fmla="*/ 9 h 9"/>
                  <a:gd name="T10" fmla="*/ 37 w 37"/>
                  <a:gd name="T11" fmla="*/ 5 h 9"/>
                  <a:gd name="T12" fmla="*/ 32 w 37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9">
                    <a:moveTo>
                      <a:pt x="3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5" y="9"/>
                      <a:pt x="37" y="7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731" name="Freeform 95"/>
            <p:cNvSpPr>
              <a:spLocks noEditPoints="1"/>
            </p:cNvSpPr>
            <p:nvPr/>
          </p:nvSpPr>
          <p:spPr>
            <a:xfrm>
              <a:off x="2617002" y="2764460"/>
              <a:ext cx="187311" cy="244889"/>
            </a:xfrm>
            <a:custGeom>
              <a:avLst/>
              <a:gdLst/>
              <a:ahLst/>
              <a:cxnLst>
                <a:cxn ang="0">
                  <a:pos x="182209" y="220837"/>
                </a:cxn>
                <a:cxn ang="0">
                  <a:pos x="101308" y="184396"/>
                </a:cxn>
                <a:cxn ang="0">
                  <a:pos x="166904" y="32798"/>
                </a:cxn>
                <a:cxn ang="0">
                  <a:pos x="68511" y="170548"/>
                </a:cxn>
                <a:cxn ang="0">
                  <a:pos x="0" y="139937"/>
                </a:cxn>
                <a:cxn ang="0">
                  <a:pos x="187311" y="0"/>
                </a:cxn>
                <a:cxn ang="0">
                  <a:pos x="182209" y="220837"/>
                </a:cxn>
                <a:cxn ang="0">
                  <a:pos x="77257" y="244889"/>
                </a:cxn>
                <a:cxn ang="0">
                  <a:pos x="64866" y="193142"/>
                </a:cxn>
                <a:cxn ang="0">
                  <a:pos x="111512" y="210634"/>
                </a:cxn>
                <a:cxn ang="0">
                  <a:pos x="77257" y="244889"/>
                </a:cxn>
              </a:cxnLst>
              <a:pathLst>
                <a:path w="257" h="336">
                  <a:moveTo>
                    <a:pt x="250" y="303"/>
                  </a:moveTo>
                  <a:lnTo>
                    <a:pt x="139" y="253"/>
                  </a:lnTo>
                  <a:lnTo>
                    <a:pt x="229" y="45"/>
                  </a:lnTo>
                  <a:lnTo>
                    <a:pt x="94" y="234"/>
                  </a:lnTo>
                  <a:lnTo>
                    <a:pt x="0" y="192"/>
                  </a:lnTo>
                  <a:lnTo>
                    <a:pt x="257" y="0"/>
                  </a:lnTo>
                  <a:lnTo>
                    <a:pt x="250" y="303"/>
                  </a:lnTo>
                  <a:close/>
                  <a:moveTo>
                    <a:pt x="106" y="336"/>
                  </a:moveTo>
                  <a:lnTo>
                    <a:pt x="89" y="265"/>
                  </a:lnTo>
                  <a:lnTo>
                    <a:pt x="153" y="289"/>
                  </a:lnTo>
                  <a:lnTo>
                    <a:pt x="106" y="336"/>
                  </a:ln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2" name="Freeform 96"/>
            <p:cNvSpPr>
              <a:spLocks noEditPoints="1"/>
            </p:cNvSpPr>
            <p:nvPr/>
          </p:nvSpPr>
          <p:spPr>
            <a:xfrm>
              <a:off x="3608221" y="2682101"/>
              <a:ext cx="174192" cy="173464"/>
            </a:xfrm>
            <a:custGeom>
              <a:avLst/>
              <a:gdLst/>
              <a:ahLst/>
              <a:cxnLst>
                <a:cxn ang="0">
                  <a:pos x="25870" y="130527"/>
                </a:cxn>
                <a:cxn ang="0">
                  <a:pos x="17247" y="139115"/>
                </a:cxn>
                <a:cxn ang="0">
                  <a:pos x="36218" y="159724"/>
                </a:cxn>
                <a:cxn ang="0">
                  <a:pos x="44842" y="149419"/>
                </a:cxn>
                <a:cxn ang="0">
                  <a:pos x="74161" y="161442"/>
                </a:cxn>
                <a:cxn ang="0">
                  <a:pos x="74161" y="173464"/>
                </a:cxn>
                <a:cxn ang="0">
                  <a:pos x="101756" y="173464"/>
                </a:cxn>
                <a:cxn ang="0">
                  <a:pos x="101756" y="161442"/>
                </a:cxn>
                <a:cxn ang="0">
                  <a:pos x="131075" y="147702"/>
                </a:cxn>
                <a:cxn ang="0">
                  <a:pos x="139699" y="158007"/>
                </a:cxn>
                <a:cxn ang="0">
                  <a:pos x="158670" y="137397"/>
                </a:cxn>
                <a:cxn ang="0">
                  <a:pos x="150047" y="128810"/>
                </a:cxn>
                <a:cxn ang="0">
                  <a:pos x="162119" y="99613"/>
                </a:cxn>
                <a:cxn ang="0">
                  <a:pos x="174192" y="99613"/>
                </a:cxn>
                <a:cxn ang="0">
                  <a:pos x="174192" y="72134"/>
                </a:cxn>
                <a:cxn ang="0">
                  <a:pos x="160395" y="72134"/>
                </a:cxn>
                <a:cxn ang="0">
                  <a:pos x="148322" y="44654"/>
                </a:cxn>
                <a:cxn ang="0">
                  <a:pos x="158670" y="34349"/>
                </a:cxn>
                <a:cxn ang="0">
                  <a:pos x="137974" y="15457"/>
                </a:cxn>
                <a:cxn ang="0">
                  <a:pos x="129350" y="24045"/>
                </a:cxn>
                <a:cxn ang="0">
                  <a:pos x="100031" y="13740"/>
                </a:cxn>
                <a:cxn ang="0">
                  <a:pos x="100031" y="0"/>
                </a:cxn>
                <a:cxn ang="0">
                  <a:pos x="72436" y="0"/>
                </a:cxn>
                <a:cxn ang="0">
                  <a:pos x="72436" y="13740"/>
                </a:cxn>
                <a:cxn ang="0">
                  <a:pos x="43117" y="25762"/>
                </a:cxn>
                <a:cxn ang="0">
                  <a:pos x="34493" y="17175"/>
                </a:cxn>
                <a:cxn ang="0">
                  <a:pos x="15522" y="36067"/>
                </a:cxn>
                <a:cxn ang="0">
                  <a:pos x="24145" y="46372"/>
                </a:cxn>
                <a:cxn ang="0">
                  <a:pos x="13797" y="73851"/>
                </a:cxn>
                <a:cxn ang="0">
                  <a:pos x="0" y="75568"/>
                </a:cxn>
                <a:cxn ang="0">
                  <a:pos x="0" y="101330"/>
                </a:cxn>
                <a:cxn ang="0">
                  <a:pos x="13797" y="101330"/>
                </a:cxn>
                <a:cxn ang="0">
                  <a:pos x="25870" y="130527"/>
                </a:cxn>
                <a:cxn ang="0">
                  <a:pos x="86234" y="32632"/>
                </a:cxn>
                <a:cxn ang="0">
                  <a:pos x="143148" y="85873"/>
                </a:cxn>
                <a:cxn ang="0">
                  <a:pos x="87958" y="142550"/>
                </a:cxn>
                <a:cxn ang="0">
                  <a:pos x="31044" y="87591"/>
                </a:cxn>
                <a:cxn ang="0">
                  <a:pos x="86234" y="32632"/>
                </a:cxn>
              </a:cxnLst>
              <a:pathLst>
                <a:path w="101" h="101">
                  <a:moveTo>
                    <a:pt x="15" y="76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3"/>
                    <a:pt x="43" y="94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2"/>
                    <a:pt x="71" y="90"/>
                    <a:pt x="76" y="86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0"/>
                    <a:pt x="86" y="26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9" y="37"/>
                    <a:pt x="8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3" y="32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3"/>
                    <a:pt x="32" y="19"/>
                    <a:pt x="50" y="19"/>
                  </a:cubicBezTo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3" name="Freeform 97"/>
            <p:cNvSpPr>
              <a:spLocks noEditPoints="1"/>
            </p:cNvSpPr>
            <p:nvPr/>
          </p:nvSpPr>
          <p:spPr>
            <a:xfrm>
              <a:off x="3740869" y="2602658"/>
              <a:ext cx="117343" cy="117343"/>
            </a:xfrm>
            <a:custGeom>
              <a:avLst/>
              <a:gdLst/>
              <a:ahLst/>
              <a:cxnLst>
                <a:cxn ang="0">
                  <a:pos x="108715" y="48318"/>
                </a:cxn>
                <a:cxn ang="0">
                  <a:pos x="117343" y="44866"/>
                </a:cxn>
                <a:cxn ang="0">
                  <a:pos x="108715" y="24159"/>
                </a:cxn>
                <a:cxn ang="0">
                  <a:pos x="100087" y="27610"/>
                </a:cxn>
                <a:cxn ang="0">
                  <a:pos x="86282" y="15531"/>
                </a:cxn>
                <a:cxn ang="0">
                  <a:pos x="89733" y="6903"/>
                </a:cxn>
                <a:cxn ang="0">
                  <a:pos x="69025" y="0"/>
                </a:cxn>
                <a:cxn ang="0">
                  <a:pos x="65574" y="6903"/>
                </a:cxn>
                <a:cxn ang="0">
                  <a:pos x="48318" y="8628"/>
                </a:cxn>
                <a:cxn ang="0">
                  <a:pos x="44866" y="0"/>
                </a:cxn>
                <a:cxn ang="0">
                  <a:pos x="24159" y="8628"/>
                </a:cxn>
                <a:cxn ang="0">
                  <a:pos x="27610" y="17256"/>
                </a:cxn>
                <a:cxn ang="0">
                  <a:pos x="15531" y="29336"/>
                </a:cxn>
                <a:cxn ang="0">
                  <a:pos x="6903" y="27610"/>
                </a:cxn>
                <a:cxn ang="0">
                  <a:pos x="0" y="46592"/>
                </a:cxn>
                <a:cxn ang="0">
                  <a:pos x="6903" y="50043"/>
                </a:cxn>
                <a:cxn ang="0">
                  <a:pos x="8628" y="69025"/>
                </a:cxn>
                <a:cxn ang="0">
                  <a:pos x="0" y="72477"/>
                </a:cxn>
                <a:cxn ang="0">
                  <a:pos x="8628" y="93184"/>
                </a:cxn>
                <a:cxn ang="0">
                  <a:pos x="17256" y="88007"/>
                </a:cxn>
                <a:cxn ang="0">
                  <a:pos x="31061" y="101812"/>
                </a:cxn>
                <a:cxn ang="0">
                  <a:pos x="27610" y="110440"/>
                </a:cxn>
                <a:cxn ang="0">
                  <a:pos x="48318" y="117343"/>
                </a:cxn>
                <a:cxn ang="0">
                  <a:pos x="50043" y="108715"/>
                </a:cxn>
                <a:cxn ang="0">
                  <a:pos x="69025" y="108715"/>
                </a:cxn>
                <a:cxn ang="0">
                  <a:pos x="72477" y="117343"/>
                </a:cxn>
                <a:cxn ang="0">
                  <a:pos x="93184" y="108715"/>
                </a:cxn>
                <a:cxn ang="0">
                  <a:pos x="89733" y="100087"/>
                </a:cxn>
                <a:cxn ang="0">
                  <a:pos x="101812" y="86282"/>
                </a:cxn>
                <a:cxn ang="0">
                  <a:pos x="110440" y="89733"/>
                </a:cxn>
                <a:cxn ang="0">
                  <a:pos x="117343" y="69025"/>
                </a:cxn>
                <a:cxn ang="0">
                  <a:pos x="108715" y="65574"/>
                </a:cxn>
                <a:cxn ang="0">
                  <a:pos x="108715" y="48318"/>
                </a:cxn>
                <a:cxn ang="0">
                  <a:pos x="72477" y="89733"/>
                </a:cxn>
                <a:cxn ang="0">
                  <a:pos x="58672" y="93184"/>
                </a:cxn>
                <a:cxn ang="0">
                  <a:pos x="27610" y="72477"/>
                </a:cxn>
                <a:cxn ang="0">
                  <a:pos x="44866" y="27610"/>
                </a:cxn>
                <a:cxn ang="0">
                  <a:pos x="58672" y="24159"/>
                </a:cxn>
                <a:cxn ang="0">
                  <a:pos x="89733" y="44866"/>
                </a:cxn>
                <a:cxn ang="0">
                  <a:pos x="72477" y="89733"/>
                </a:cxn>
              </a:cxnLst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4"/>
                    <a:pt x="9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6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2" y="54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7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40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4"/>
                    <a:pt x="31" y="14"/>
                    <a:pt x="34" y="14"/>
                  </a:cubicBezTo>
                  <a:cubicBezTo>
                    <a:pt x="42" y="14"/>
                    <a:pt x="49" y="18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4" name="Freeform 98"/>
            <p:cNvSpPr/>
            <p:nvPr/>
          </p:nvSpPr>
          <p:spPr>
            <a:xfrm>
              <a:off x="3511286" y="4724304"/>
              <a:ext cx="191685" cy="224482"/>
            </a:xfrm>
            <a:custGeom>
              <a:avLst/>
              <a:gdLst/>
              <a:ahLst/>
              <a:cxnLst>
                <a:cxn ang="0">
                  <a:pos x="122609" y="195127"/>
                </a:cxn>
                <a:cxn ang="0">
                  <a:pos x="176143" y="94973"/>
                </a:cxn>
                <a:cxn ang="0">
                  <a:pos x="158874" y="24175"/>
                </a:cxn>
                <a:cxn ang="0">
                  <a:pos x="139878" y="13814"/>
                </a:cxn>
                <a:cxn ang="0">
                  <a:pos x="70803" y="39716"/>
                </a:cxn>
                <a:cxn ang="0">
                  <a:pos x="12088" y="150230"/>
                </a:cxn>
                <a:cxn ang="0">
                  <a:pos x="31084" y="212395"/>
                </a:cxn>
                <a:cxn ang="0">
                  <a:pos x="31084" y="212395"/>
                </a:cxn>
                <a:cxn ang="0">
                  <a:pos x="93252" y="195127"/>
                </a:cxn>
                <a:cxn ang="0">
                  <a:pos x="134698" y="117421"/>
                </a:cxn>
                <a:cxn ang="0">
                  <a:pos x="122609" y="72525"/>
                </a:cxn>
                <a:cxn ang="0">
                  <a:pos x="119156" y="72525"/>
                </a:cxn>
                <a:cxn ang="0">
                  <a:pos x="75983" y="86339"/>
                </a:cxn>
                <a:cxn ang="0">
                  <a:pos x="43172" y="150230"/>
                </a:cxn>
                <a:cxn ang="0">
                  <a:pos x="56987" y="158864"/>
                </a:cxn>
                <a:cxn ang="0">
                  <a:pos x="91525" y="94973"/>
                </a:cxn>
                <a:cxn ang="0">
                  <a:pos x="110521" y="86339"/>
                </a:cxn>
                <a:cxn ang="0">
                  <a:pos x="113975" y="88066"/>
                </a:cxn>
                <a:cxn ang="0">
                  <a:pos x="119156" y="108787"/>
                </a:cxn>
                <a:cxn ang="0">
                  <a:pos x="79437" y="186493"/>
                </a:cxn>
                <a:cxn ang="0">
                  <a:pos x="39719" y="198580"/>
                </a:cxn>
                <a:cxn ang="0">
                  <a:pos x="24176" y="179586"/>
                </a:cxn>
                <a:cxn ang="0">
                  <a:pos x="31084" y="151957"/>
                </a:cxn>
                <a:cxn ang="0">
                  <a:pos x="86345" y="46623"/>
                </a:cxn>
                <a:cxn ang="0">
                  <a:pos x="131244" y="29355"/>
                </a:cxn>
                <a:cxn ang="0">
                  <a:pos x="150240" y="39716"/>
                </a:cxn>
                <a:cxn ang="0">
                  <a:pos x="160601" y="86339"/>
                </a:cxn>
                <a:cxn ang="0">
                  <a:pos x="107067" y="186493"/>
                </a:cxn>
                <a:cxn ang="0">
                  <a:pos x="122609" y="195127"/>
                </a:cxn>
              </a:cxnLst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7" y="22"/>
                    <a:pt x="92" y="14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80" y="47"/>
                    <a:pt x="71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50" y="40"/>
                    <a:pt x="44" y="50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60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9" y="112"/>
                    <a:pt x="16" y="108"/>
                    <a:pt x="14" y="104"/>
                  </a:cubicBezTo>
                  <a:cubicBezTo>
                    <a:pt x="14" y="100"/>
                    <a:pt x="15" y="94"/>
                    <a:pt x="18" y="8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5" name="Oval 99"/>
            <p:cNvSpPr/>
            <p:nvPr/>
          </p:nvSpPr>
          <p:spPr>
            <a:xfrm>
              <a:off x="2165122" y="2933550"/>
              <a:ext cx="499983" cy="497796"/>
            </a:xfrm>
            <a:prstGeom prst="ellipse">
              <a:avLst/>
            </a:prstGeom>
            <a:solidFill>
              <a:srgbClr val="FE4B24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36" name="Oval 100"/>
            <p:cNvSpPr/>
            <p:nvPr/>
          </p:nvSpPr>
          <p:spPr>
            <a:xfrm>
              <a:off x="2373570" y="3244035"/>
              <a:ext cx="80901" cy="80901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37" name="Freeform 101"/>
            <p:cNvSpPr/>
            <p:nvPr/>
          </p:nvSpPr>
          <p:spPr>
            <a:xfrm>
              <a:off x="2301415" y="3136896"/>
              <a:ext cx="225939" cy="110055"/>
            </a:xfrm>
            <a:custGeom>
              <a:avLst/>
              <a:gdLst/>
              <a:ahLst/>
              <a:cxnLst>
                <a:cxn ang="0">
                  <a:pos x="208692" y="51588"/>
                </a:cxn>
                <a:cxn ang="0">
                  <a:pos x="206967" y="49869"/>
                </a:cxn>
                <a:cxn ang="0">
                  <a:pos x="205242" y="48149"/>
                </a:cxn>
                <a:cxn ang="0">
                  <a:pos x="205242" y="46429"/>
                </a:cxn>
                <a:cxn ang="0">
                  <a:pos x="24146" y="51588"/>
                </a:cxn>
                <a:cxn ang="0">
                  <a:pos x="17247" y="56747"/>
                </a:cxn>
                <a:cxn ang="0">
                  <a:pos x="10348" y="65345"/>
                </a:cxn>
                <a:cxn ang="0">
                  <a:pos x="10348" y="99737"/>
                </a:cxn>
                <a:cxn ang="0">
                  <a:pos x="44843" y="99737"/>
                </a:cxn>
                <a:cxn ang="0">
                  <a:pos x="58641" y="85980"/>
                </a:cxn>
                <a:cxn ang="0">
                  <a:pos x="174197" y="85980"/>
                </a:cxn>
                <a:cxn ang="0">
                  <a:pos x="184546" y="96298"/>
                </a:cxn>
                <a:cxn ang="0">
                  <a:pos x="219040" y="96298"/>
                </a:cxn>
                <a:cxn ang="0">
                  <a:pos x="225939" y="79102"/>
                </a:cxn>
                <a:cxn ang="0">
                  <a:pos x="219040" y="60186"/>
                </a:cxn>
                <a:cxn ang="0">
                  <a:pos x="208692" y="51588"/>
                </a:cxn>
              </a:cxnLst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89" y="0"/>
                    <a:pt x="43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2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12" y="61"/>
                    <a:pt x="121" y="61"/>
                    <a:pt x="127" y="56"/>
                  </a:cubicBezTo>
                  <a:cubicBezTo>
                    <a:pt x="130" y="53"/>
                    <a:pt x="131" y="49"/>
                    <a:pt x="131" y="46"/>
                  </a:cubicBezTo>
                  <a:cubicBezTo>
                    <a:pt x="131" y="42"/>
                    <a:pt x="130" y="38"/>
                    <a:pt x="127" y="35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8" name="Freeform 102"/>
            <p:cNvSpPr/>
            <p:nvPr/>
          </p:nvSpPr>
          <p:spPr>
            <a:xfrm>
              <a:off x="2239464" y="3045791"/>
              <a:ext cx="347655" cy="139208"/>
            </a:xfrm>
            <a:custGeom>
              <a:avLst/>
              <a:gdLst/>
              <a:ahLst/>
              <a:cxnLst>
                <a:cxn ang="0">
                  <a:pos x="339050" y="92805"/>
                </a:cxn>
                <a:cxn ang="0">
                  <a:pos x="330444" y="84212"/>
                </a:cxn>
                <a:cxn ang="0">
                  <a:pos x="330444" y="84212"/>
                </a:cxn>
                <a:cxn ang="0">
                  <a:pos x="323560" y="77338"/>
                </a:cxn>
                <a:cxn ang="0">
                  <a:pos x="320118" y="73901"/>
                </a:cxn>
                <a:cxn ang="0">
                  <a:pos x="25816" y="80775"/>
                </a:cxn>
                <a:cxn ang="0">
                  <a:pos x="24095" y="82494"/>
                </a:cxn>
                <a:cxn ang="0">
                  <a:pos x="10326" y="97961"/>
                </a:cxn>
                <a:cxn ang="0">
                  <a:pos x="10326" y="128896"/>
                </a:cxn>
                <a:cxn ang="0">
                  <a:pos x="41306" y="128896"/>
                </a:cxn>
                <a:cxn ang="0">
                  <a:pos x="56795" y="115147"/>
                </a:cxn>
                <a:cxn ang="0">
                  <a:pos x="56795" y="115147"/>
                </a:cxn>
                <a:cxn ang="0">
                  <a:pos x="294302" y="113429"/>
                </a:cxn>
                <a:cxn ang="0">
                  <a:pos x="306349" y="125459"/>
                </a:cxn>
                <a:cxn ang="0">
                  <a:pos x="339050" y="125459"/>
                </a:cxn>
                <a:cxn ang="0">
                  <a:pos x="339050" y="92805"/>
                </a:cxn>
              </a:cxnLst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4"/>
                    <a:pt x="187" y="44"/>
                    <a:pt x="186" y="43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62"/>
                    <a:pt x="0" y="70"/>
                    <a:pt x="6" y="75"/>
                  </a:cubicBezTo>
                  <a:cubicBezTo>
                    <a:pt x="11" y="81"/>
                    <a:pt x="19" y="81"/>
                    <a:pt x="24" y="7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29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7"/>
                    <a:pt x="202" y="59"/>
                    <a:pt x="197" y="5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39" name="Oval 103"/>
            <p:cNvSpPr/>
            <p:nvPr/>
          </p:nvSpPr>
          <p:spPr>
            <a:xfrm>
              <a:off x="3773667" y="3542130"/>
              <a:ext cx="532781" cy="532781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40" name="Freeform 104"/>
            <p:cNvSpPr>
              <a:spLocks noEditPoints="1"/>
            </p:cNvSpPr>
            <p:nvPr/>
          </p:nvSpPr>
          <p:spPr>
            <a:xfrm>
              <a:off x="3872060" y="3638336"/>
              <a:ext cx="337452" cy="339638"/>
            </a:xfrm>
            <a:custGeom>
              <a:avLst/>
              <a:gdLst/>
              <a:ahLst/>
              <a:cxnLst>
                <a:cxn ang="0">
                  <a:pos x="168726" y="339638"/>
                </a:cxn>
                <a:cxn ang="0">
                  <a:pos x="337452" y="170681"/>
                </a:cxn>
                <a:cxn ang="0">
                  <a:pos x="168726" y="0"/>
                </a:cxn>
                <a:cxn ang="0">
                  <a:pos x="0" y="170681"/>
                </a:cxn>
                <a:cxn ang="0">
                  <a:pos x="168726" y="339638"/>
                </a:cxn>
                <a:cxn ang="0">
                  <a:pos x="65424" y="286192"/>
                </a:cxn>
                <a:cxn ang="0">
                  <a:pos x="51651" y="272400"/>
                </a:cxn>
                <a:cxn ang="0">
                  <a:pos x="84363" y="241367"/>
                </a:cxn>
                <a:cxn ang="0">
                  <a:pos x="98137" y="255160"/>
                </a:cxn>
                <a:cxn ang="0">
                  <a:pos x="65424" y="286192"/>
                </a:cxn>
                <a:cxn ang="0">
                  <a:pos x="177334" y="324122"/>
                </a:cxn>
                <a:cxn ang="0">
                  <a:pos x="158396" y="324122"/>
                </a:cxn>
                <a:cxn ang="0">
                  <a:pos x="158396" y="279296"/>
                </a:cxn>
                <a:cxn ang="0">
                  <a:pos x="177334" y="279296"/>
                </a:cxn>
                <a:cxn ang="0">
                  <a:pos x="177334" y="324122"/>
                </a:cxn>
                <a:cxn ang="0">
                  <a:pos x="323678" y="179301"/>
                </a:cxn>
                <a:cxn ang="0">
                  <a:pos x="277193" y="179301"/>
                </a:cxn>
                <a:cxn ang="0">
                  <a:pos x="277193" y="160337"/>
                </a:cxn>
                <a:cxn ang="0">
                  <a:pos x="323678" y="160337"/>
                </a:cxn>
                <a:cxn ang="0">
                  <a:pos x="323678" y="179301"/>
                </a:cxn>
                <a:cxn ang="0">
                  <a:pos x="270306" y="53446"/>
                </a:cxn>
                <a:cxn ang="0">
                  <a:pos x="284079" y="67238"/>
                </a:cxn>
                <a:cxn ang="0">
                  <a:pos x="253089" y="99995"/>
                </a:cxn>
                <a:cxn ang="0">
                  <a:pos x="239315" y="86203"/>
                </a:cxn>
                <a:cxn ang="0">
                  <a:pos x="270306" y="53446"/>
                </a:cxn>
                <a:cxn ang="0">
                  <a:pos x="253089" y="241367"/>
                </a:cxn>
                <a:cxn ang="0">
                  <a:pos x="284079" y="272400"/>
                </a:cxn>
                <a:cxn ang="0">
                  <a:pos x="270306" y="286192"/>
                </a:cxn>
                <a:cxn ang="0">
                  <a:pos x="239315" y="255160"/>
                </a:cxn>
                <a:cxn ang="0">
                  <a:pos x="253089" y="241367"/>
                </a:cxn>
                <a:cxn ang="0">
                  <a:pos x="158396" y="15516"/>
                </a:cxn>
                <a:cxn ang="0">
                  <a:pos x="177334" y="15516"/>
                </a:cxn>
                <a:cxn ang="0">
                  <a:pos x="177334" y="60342"/>
                </a:cxn>
                <a:cxn ang="0">
                  <a:pos x="158396" y="60342"/>
                </a:cxn>
                <a:cxn ang="0">
                  <a:pos x="158396" y="15516"/>
                </a:cxn>
                <a:cxn ang="0">
                  <a:pos x="141179" y="131028"/>
                </a:cxn>
                <a:cxn ang="0">
                  <a:pos x="170448" y="158613"/>
                </a:cxn>
                <a:cxn ang="0">
                  <a:pos x="223820" y="106891"/>
                </a:cxn>
                <a:cxn ang="0">
                  <a:pos x="235872" y="120684"/>
                </a:cxn>
                <a:cxn ang="0">
                  <a:pos x="170448" y="186197"/>
                </a:cxn>
                <a:cxn ang="0">
                  <a:pos x="127405" y="144820"/>
                </a:cxn>
                <a:cxn ang="0">
                  <a:pos x="141179" y="131028"/>
                </a:cxn>
                <a:cxn ang="0">
                  <a:pos x="65424" y="53446"/>
                </a:cxn>
                <a:cxn ang="0">
                  <a:pos x="98137" y="86203"/>
                </a:cxn>
                <a:cxn ang="0">
                  <a:pos x="84363" y="99995"/>
                </a:cxn>
                <a:cxn ang="0">
                  <a:pos x="51651" y="67238"/>
                </a:cxn>
                <a:cxn ang="0">
                  <a:pos x="65424" y="53446"/>
                </a:cxn>
                <a:cxn ang="0">
                  <a:pos x="58538" y="179301"/>
                </a:cxn>
                <a:cxn ang="0">
                  <a:pos x="13774" y="179301"/>
                </a:cxn>
                <a:cxn ang="0">
                  <a:pos x="13774" y="160337"/>
                </a:cxn>
                <a:cxn ang="0">
                  <a:pos x="58538" y="160337"/>
                </a:cxn>
                <a:cxn ang="0">
                  <a:pos x="58538" y="179301"/>
                </a:cxn>
              </a:cxnLst>
              <a:pathLst>
                <a:path w="196" h="197">
                  <a:moveTo>
                    <a:pt x="98" y="197"/>
                  </a:moveTo>
                  <a:cubicBezTo>
                    <a:pt x="152" y="197"/>
                    <a:pt x="196" y="153"/>
                    <a:pt x="196" y="99"/>
                  </a:cubicBezTo>
                  <a:cubicBezTo>
                    <a:pt x="196" y="44"/>
                    <a:pt x="152" y="0"/>
                    <a:pt x="98" y="0"/>
                  </a:cubicBezTo>
                  <a:cubicBezTo>
                    <a:pt x="43" y="0"/>
                    <a:pt x="0" y="44"/>
                    <a:pt x="0" y="99"/>
                  </a:cubicBezTo>
                  <a:cubicBezTo>
                    <a:pt x="0" y="153"/>
                    <a:pt x="43" y="197"/>
                    <a:pt x="98" y="197"/>
                  </a:cubicBezTo>
                  <a:moveTo>
                    <a:pt x="38" y="166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7" y="148"/>
                    <a:pt x="57" y="148"/>
                    <a:pt x="57" y="148"/>
                  </a:cubicBezTo>
                  <a:lnTo>
                    <a:pt x="38" y="166"/>
                  </a:lnTo>
                  <a:close/>
                  <a:moveTo>
                    <a:pt x="103" y="188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03" y="162"/>
                    <a:pt x="103" y="162"/>
                    <a:pt x="103" y="162"/>
                  </a:cubicBezTo>
                  <a:lnTo>
                    <a:pt x="103" y="188"/>
                  </a:lnTo>
                  <a:close/>
                  <a:moveTo>
                    <a:pt x="188" y="104"/>
                  </a:moveTo>
                  <a:cubicBezTo>
                    <a:pt x="161" y="104"/>
                    <a:pt x="161" y="104"/>
                    <a:pt x="161" y="10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88" y="93"/>
                    <a:pt x="188" y="93"/>
                    <a:pt x="188" y="93"/>
                  </a:cubicBezTo>
                  <a:lnTo>
                    <a:pt x="188" y="104"/>
                  </a:lnTo>
                  <a:close/>
                  <a:moveTo>
                    <a:pt x="157" y="31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39" y="50"/>
                    <a:pt x="139" y="50"/>
                    <a:pt x="139" y="50"/>
                  </a:cubicBezTo>
                  <a:lnTo>
                    <a:pt x="157" y="31"/>
                  </a:lnTo>
                  <a:close/>
                  <a:moveTo>
                    <a:pt x="147" y="140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39" y="148"/>
                    <a:pt x="139" y="148"/>
                    <a:pt x="139" y="148"/>
                  </a:cubicBezTo>
                  <a:lnTo>
                    <a:pt x="147" y="140"/>
                  </a:lnTo>
                  <a:close/>
                  <a:moveTo>
                    <a:pt x="92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2" y="35"/>
                    <a:pt x="92" y="35"/>
                    <a:pt x="92" y="35"/>
                  </a:cubicBezTo>
                  <a:lnTo>
                    <a:pt x="92" y="9"/>
                  </a:lnTo>
                  <a:close/>
                  <a:moveTo>
                    <a:pt x="82" y="76"/>
                  </a:moveTo>
                  <a:cubicBezTo>
                    <a:pt x="99" y="92"/>
                    <a:pt x="99" y="92"/>
                    <a:pt x="99" y="9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74" y="84"/>
                    <a:pt x="74" y="84"/>
                    <a:pt x="74" y="84"/>
                  </a:cubicBezTo>
                  <a:lnTo>
                    <a:pt x="82" y="76"/>
                  </a:lnTo>
                  <a:close/>
                  <a:moveTo>
                    <a:pt x="38" y="31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0" y="39"/>
                    <a:pt x="30" y="39"/>
                    <a:pt x="30" y="39"/>
                  </a:cubicBezTo>
                  <a:lnTo>
                    <a:pt x="38" y="31"/>
                  </a:lnTo>
                  <a:close/>
                  <a:moveTo>
                    <a:pt x="34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4" y="93"/>
                    <a:pt x="34" y="93"/>
                    <a:pt x="34" y="93"/>
                  </a:cubicBezTo>
                  <a:lnTo>
                    <a:pt x="34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1" name="Oval 105"/>
            <p:cNvSpPr/>
            <p:nvPr/>
          </p:nvSpPr>
          <p:spPr>
            <a:xfrm>
              <a:off x="3492336" y="4140506"/>
              <a:ext cx="529137" cy="529137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42" name="Freeform 106"/>
            <p:cNvSpPr>
              <a:spLocks noEditPoints="1"/>
            </p:cNvSpPr>
            <p:nvPr/>
          </p:nvSpPr>
          <p:spPr>
            <a:xfrm>
              <a:off x="3597288" y="4389768"/>
              <a:ext cx="352029" cy="176379"/>
            </a:xfrm>
            <a:custGeom>
              <a:avLst/>
              <a:gdLst/>
              <a:ahLst/>
              <a:cxnLst>
                <a:cxn ang="0">
                  <a:pos x="148404" y="176379"/>
                </a:cxn>
                <a:cxn ang="0">
                  <a:pos x="264022" y="121044"/>
                </a:cxn>
                <a:cxn ang="0">
                  <a:pos x="289906" y="126232"/>
                </a:cxn>
                <a:cxn ang="0">
                  <a:pos x="352029" y="63981"/>
                </a:cxn>
                <a:cxn ang="0">
                  <a:pos x="293358" y="1729"/>
                </a:cxn>
                <a:cxn ang="0">
                  <a:pos x="293358" y="0"/>
                </a:cxn>
                <a:cxn ang="0">
                  <a:pos x="1726" y="0"/>
                </a:cxn>
                <a:cxn ang="0">
                  <a:pos x="0" y="29397"/>
                </a:cxn>
                <a:cxn ang="0">
                  <a:pos x="148404" y="176379"/>
                </a:cxn>
                <a:cxn ang="0">
                  <a:pos x="295083" y="29397"/>
                </a:cxn>
                <a:cxn ang="0">
                  <a:pos x="295083" y="27667"/>
                </a:cxn>
                <a:cxn ang="0">
                  <a:pos x="326145" y="63981"/>
                </a:cxn>
                <a:cxn ang="0">
                  <a:pos x="289906" y="98565"/>
                </a:cxn>
                <a:cxn ang="0">
                  <a:pos x="279552" y="96836"/>
                </a:cxn>
                <a:cxn ang="0">
                  <a:pos x="295083" y="29397"/>
                </a:cxn>
              </a:cxnLst>
              <a:pathLst>
                <a:path w="204" h="102">
                  <a:moveTo>
                    <a:pt x="86" y="102"/>
                  </a:moveTo>
                  <a:cubicBezTo>
                    <a:pt x="113" y="102"/>
                    <a:pt x="137" y="89"/>
                    <a:pt x="153" y="70"/>
                  </a:cubicBezTo>
                  <a:cubicBezTo>
                    <a:pt x="158" y="72"/>
                    <a:pt x="163" y="73"/>
                    <a:pt x="168" y="73"/>
                  </a:cubicBezTo>
                  <a:cubicBezTo>
                    <a:pt x="188" y="73"/>
                    <a:pt x="204" y="57"/>
                    <a:pt x="204" y="37"/>
                  </a:cubicBezTo>
                  <a:cubicBezTo>
                    <a:pt x="204" y="17"/>
                    <a:pt x="189" y="1"/>
                    <a:pt x="170" y="1"/>
                  </a:cubicBezTo>
                  <a:cubicBezTo>
                    <a:pt x="170" y="1"/>
                    <a:pt x="170" y="1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64"/>
                    <a:pt x="38" y="102"/>
                    <a:pt x="86" y="102"/>
                  </a:cubicBezTo>
                  <a:moveTo>
                    <a:pt x="171" y="17"/>
                  </a:moveTo>
                  <a:cubicBezTo>
                    <a:pt x="171" y="17"/>
                    <a:pt x="171" y="17"/>
                    <a:pt x="171" y="16"/>
                  </a:cubicBezTo>
                  <a:cubicBezTo>
                    <a:pt x="181" y="18"/>
                    <a:pt x="189" y="26"/>
                    <a:pt x="189" y="37"/>
                  </a:cubicBezTo>
                  <a:cubicBezTo>
                    <a:pt x="189" y="48"/>
                    <a:pt x="179" y="57"/>
                    <a:pt x="168" y="57"/>
                  </a:cubicBezTo>
                  <a:cubicBezTo>
                    <a:pt x="166" y="57"/>
                    <a:pt x="164" y="57"/>
                    <a:pt x="162" y="56"/>
                  </a:cubicBezTo>
                  <a:cubicBezTo>
                    <a:pt x="168" y="44"/>
                    <a:pt x="171" y="31"/>
                    <a:pt x="171" y="17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3" name="Freeform 107"/>
            <p:cNvSpPr/>
            <p:nvPr/>
          </p:nvSpPr>
          <p:spPr>
            <a:xfrm>
              <a:off x="3670172" y="4235255"/>
              <a:ext cx="56849" cy="146496"/>
            </a:xfrm>
            <a:custGeom>
              <a:avLst/>
              <a:gdLst/>
              <a:ahLst/>
              <a:cxnLst>
                <a:cxn ang="0">
                  <a:pos x="20672" y="110303"/>
                </a:cxn>
                <a:cxn ang="0">
                  <a:pos x="27563" y="139602"/>
                </a:cxn>
                <a:cxn ang="0">
                  <a:pos x="51681" y="89621"/>
                </a:cxn>
                <a:cxn ang="0">
                  <a:pos x="37899" y="60322"/>
                </a:cxn>
                <a:cxn ang="0">
                  <a:pos x="37899" y="37917"/>
                </a:cxn>
                <a:cxn ang="0">
                  <a:pos x="22395" y="10341"/>
                </a:cxn>
                <a:cxn ang="0">
                  <a:pos x="6891" y="62045"/>
                </a:cxn>
                <a:cxn ang="0">
                  <a:pos x="20672" y="110303"/>
                </a:cxn>
              </a:cxnLst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6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0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4" name="Freeform 108"/>
            <p:cNvSpPr/>
            <p:nvPr/>
          </p:nvSpPr>
          <p:spPr>
            <a:xfrm>
              <a:off x="3752531" y="4235255"/>
              <a:ext cx="56849" cy="146496"/>
            </a:xfrm>
            <a:custGeom>
              <a:avLst/>
              <a:gdLst/>
              <a:ahLst/>
              <a:cxnLst>
                <a:cxn ang="0">
                  <a:pos x="20672" y="110303"/>
                </a:cxn>
                <a:cxn ang="0">
                  <a:pos x="29286" y="139602"/>
                </a:cxn>
                <a:cxn ang="0">
                  <a:pos x="51681" y="89621"/>
                </a:cxn>
                <a:cxn ang="0">
                  <a:pos x="37899" y="60322"/>
                </a:cxn>
                <a:cxn ang="0">
                  <a:pos x="37899" y="37917"/>
                </a:cxn>
                <a:cxn ang="0">
                  <a:pos x="22395" y="10341"/>
                </a:cxn>
                <a:cxn ang="0">
                  <a:pos x="6891" y="62045"/>
                </a:cxn>
                <a:cxn ang="0">
                  <a:pos x="20672" y="110303"/>
                </a:cxn>
              </a:cxnLst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7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1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5" name="Oval 109"/>
            <p:cNvSpPr/>
            <p:nvPr/>
          </p:nvSpPr>
          <p:spPr>
            <a:xfrm>
              <a:off x="2204479" y="4123013"/>
              <a:ext cx="536425" cy="535696"/>
            </a:xfrm>
            <a:prstGeom prst="ellipse">
              <a:avLst/>
            </a:prstGeom>
            <a:solidFill>
              <a:srgbClr val="145F89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46" name="Freeform 110"/>
            <p:cNvSpPr/>
            <p:nvPr/>
          </p:nvSpPr>
          <p:spPr>
            <a:xfrm>
              <a:off x="2459573" y="4264408"/>
              <a:ext cx="26238" cy="46645"/>
            </a:xfrm>
            <a:custGeom>
              <a:avLst/>
              <a:gdLst/>
              <a:ahLst/>
              <a:cxnLst>
                <a:cxn ang="0">
                  <a:pos x="26238" y="17276"/>
                </a:cxn>
                <a:cxn ang="0">
                  <a:pos x="0" y="17276"/>
                </a:cxn>
                <a:cxn ang="0">
                  <a:pos x="0" y="46645"/>
                </a:cxn>
                <a:cxn ang="0">
                  <a:pos x="26238" y="46645"/>
                </a:cxn>
                <a:cxn ang="0">
                  <a:pos x="26238" y="17276"/>
                </a:cxn>
              </a:cxnLst>
              <a:pathLst>
                <a:path w="15" h="27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2980B9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7" name="Freeform 111"/>
            <p:cNvSpPr>
              <a:spLocks noEditPoints="1"/>
            </p:cNvSpPr>
            <p:nvPr/>
          </p:nvSpPr>
          <p:spPr>
            <a:xfrm>
              <a:off x="2492371" y="4235255"/>
              <a:ext cx="131191" cy="75799"/>
            </a:xfrm>
            <a:custGeom>
              <a:avLst/>
              <a:gdLst/>
              <a:ahLst/>
              <a:cxnLst>
                <a:cxn ang="0">
                  <a:pos x="103572" y="5168"/>
                </a:cxn>
                <a:cxn ang="0">
                  <a:pos x="70774" y="1723"/>
                </a:cxn>
                <a:cxn ang="0">
                  <a:pos x="34524" y="13782"/>
                </a:cxn>
                <a:cxn ang="0">
                  <a:pos x="0" y="75799"/>
                </a:cxn>
                <a:cxn ang="0">
                  <a:pos x="70774" y="75799"/>
                </a:cxn>
                <a:cxn ang="0">
                  <a:pos x="86310" y="65463"/>
                </a:cxn>
                <a:cxn ang="0">
                  <a:pos x="103572" y="5168"/>
                </a:cxn>
                <a:cxn ang="0">
                  <a:pos x="82857" y="34454"/>
                </a:cxn>
                <a:cxn ang="0">
                  <a:pos x="65596" y="49958"/>
                </a:cxn>
                <a:cxn ang="0">
                  <a:pos x="27619" y="63740"/>
                </a:cxn>
                <a:cxn ang="0">
                  <a:pos x="86310" y="25841"/>
                </a:cxn>
                <a:cxn ang="0">
                  <a:pos x="89762" y="27563"/>
                </a:cxn>
                <a:cxn ang="0">
                  <a:pos x="82857" y="34454"/>
                </a:cxn>
              </a:cxnLst>
              <a:pathLst>
                <a:path w="76" h="44">
                  <a:moveTo>
                    <a:pt x="60" y="3"/>
                  </a:moveTo>
                  <a:cubicBezTo>
                    <a:pt x="55" y="0"/>
                    <a:pt x="47" y="0"/>
                    <a:pt x="41" y="1"/>
                  </a:cubicBezTo>
                  <a:cubicBezTo>
                    <a:pt x="34" y="2"/>
                    <a:pt x="27" y="4"/>
                    <a:pt x="20" y="8"/>
                  </a:cubicBezTo>
                  <a:cubicBezTo>
                    <a:pt x="8" y="16"/>
                    <a:pt x="1" y="30"/>
                    <a:pt x="0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4" y="42"/>
                    <a:pt x="47" y="40"/>
                    <a:pt x="50" y="38"/>
                  </a:cubicBezTo>
                  <a:cubicBezTo>
                    <a:pt x="61" y="30"/>
                    <a:pt x="76" y="13"/>
                    <a:pt x="60" y="3"/>
                  </a:cubicBezTo>
                  <a:moveTo>
                    <a:pt x="48" y="20"/>
                  </a:moveTo>
                  <a:cubicBezTo>
                    <a:pt x="45" y="23"/>
                    <a:pt x="41" y="26"/>
                    <a:pt x="38" y="29"/>
                  </a:cubicBezTo>
                  <a:cubicBezTo>
                    <a:pt x="31" y="33"/>
                    <a:pt x="24" y="36"/>
                    <a:pt x="16" y="37"/>
                  </a:cubicBezTo>
                  <a:cubicBezTo>
                    <a:pt x="21" y="23"/>
                    <a:pt x="35" y="14"/>
                    <a:pt x="50" y="15"/>
                  </a:cubicBezTo>
                  <a:cubicBezTo>
                    <a:pt x="51" y="15"/>
                    <a:pt x="51" y="16"/>
                    <a:pt x="52" y="16"/>
                  </a:cubicBezTo>
                  <a:cubicBezTo>
                    <a:pt x="51" y="16"/>
                    <a:pt x="49" y="19"/>
                    <a:pt x="48" y="2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8" name="Freeform 112"/>
            <p:cNvSpPr>
              <a:spLocks noEditPoints="1"/>
            </p:cNvSpPr>
            <p:nvPr/>
          </p:nvSpPr>
          <p:spPr>
            <a:xfrm>
              <a:off x="2321822" y="4235255"/>
              <a:ext cx="129004" cy="75799"/>
            </a:xfrm>
            <a:custGeom>
              <a:avLst/>
              <a:gdLst/>
              <a:ahLst/>
              <a:cxnLst>
                <a:cxn ang="0">
                  <a:pos x="58482" y="75799"/>
                </a:cxn>
                <a:cxn ang="0">
                  <a:pos x="129004" y="75799"/>
                </a:cxn>
                <a:cxn ang="0">
                  <a:pos x="94603" y="13782"/>
                </a:cxn>
                <a:cxn ang="0">
                  <a:pos x="58482" y="1723"/>
                </a:cxn>
                <a:cxn ang="0">
                  <a:pos x="25801" y="5168"/>
                </a:cxn>
                <a:cxn ang="0">
                  <a:pos x="43001" y="65463"/>
                </a:cxn>
                <a:cxn ang="0">
                  <a:pos x="58482" y="75799"/>
                </a:cxn>
                <a:cxn ang="0">
                  <a:pos x="39561" y="27563"/>
                </a:cxn>
                <a:cxn ang="0">
                  <a:pos x="43001" y="25841"/>
                </a:cxn>
                <a:cxn ang="0">
                  <a:pos x="101483" y="63740"/>
                </a:cxn>
                <a:cxn ang="0">
                  <a:pos x="63642" y="49958"/>
                </a:cxn>
                <a:cxn ang="0">
                  <a:pos x="46441" y="34454"/>
                </a:cxn>
                <a:cxn ang="0">
                  <a:pos x="39561" y="27563"/>
                </a:cxn>
              </a:cxnLst>
              <a:pathLst>
                <a:path w="75" h="44">
                  <a:moveTo>
                    <a:pt x="34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4" y="30"/>
                    <a:pt x="67" y="16"/>
                    <a:pt x="55" y="8"/>
                  </a:cubicBezTo>
                  <a:cubicBezTo>
                    <a:pt x="49" y="4"/>
                    <a:pt x="41" y="2"/>
                    <a:pt x="34" y="1"/>
                  </a:cubicBezTo>
                  <a:cubicBezTo>
                    <a:pt x="28" y="0"/>
                    <a:pt x="20" y="0"/>
                    <a:pt x="15" y="3"/>
                  </a:cubicBezTo>
                  <a:cubicBezTo>
                    <a:pt x="0" y="13"/>
                    <a:pt x="14" y="30"/>
                    <a:pt x="25" y="38"/>
                  </a:cubicBezTo>
                  <a:cubicBezTo>
                    <a:pt x="28" y="40"/>
                    <a:pt x="31" y="42"/>
                    <a:pt x="34" y="44"/>
                  </a:cubicBezTo>
                  <a:moveTo>
                    <a:pt x="23" y="16"/>
                  </a:moveTo>
                  <a:cubicBezTo>
                    <a:pt x="24" y="16"/>
                    <a:pt x="24" y="15"/>
                    <a:pt x="25" y="15"/>
                  </a:cubicBezTo>
                  <a:cubicBezTo>
                    <a:pt x="40" y="14"/>
                    <a:pt x="54" y="23"/>
                    <a:pt x="59" y="37"/>
                  </a:cubicBezTo>
                  <a:cubicBezTo>
                    <a:pt x="51" y="36"/>
                    <a:pt x="44" y="33"/>
                    <a:pt x="37" y="29"/>
                  </a:cubicBezTo>
                  <a:cubicBezTo>
                    <a:pt x="34" y="26"/>
                    <a:pt x="30" y="23"/>
                    <a:pt x="27" y="20"/>
                  </a:cubicBezTo>
                  <a:cubicBezTo>
                    <a:pt x="26" y="19"/>
                    <a:pt x="24" y="16"/>
                    <a:pt x="23" y="16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49" name="Freeform 113"/>
            <p:cNvSpPr/>
            <p:nvPr/>
          </p:nvSpPr>
          <p:spPr>
            <a:xfrm>
              <a:off x="2330569" y="4321257"/>
              <a:ext cx="284247" cy="225939"/>
            </a:xfrm>
            <a:custGeom>
              <a:avLst/>
              <a:gdLst/>
              <a:ahLst/>
              <a:cxnLst>
                <a:cxn ang="0">
                  <a:pos x="175650" y="0"/>
                </a:cxn>
                <a:cxn ang="0">
                  <a:pos x="175650" y="5102"/>
                </a:cxn>
                <a:cxn ang="0">
                  <a:pos x="175650" y="118800"/>
                </a:cxn>
                <a:cxn ang="0">
                  <a:pos x="142852" y="91104"/>
                </a:cxn>
                <a:cxn ang="0">
                  <a:pos x="110055" y="118800"/>
                </a:cxn>
                <a:cxn ang="0">
                  <a:pos x="110055" y="5102"/>
                </a:cxn>
                <a:cxn ang="0">
                  <a:pos x="110055" y="0"/>
                </a:cxn>
                <a:cxn ang="0">
                  <a:pos x="74342" y="0"/>
                </a:cxn>
                <a:cxn ang="0">
                  <a:pos x="0" y="0"/>
                </a:cxn>
                <a:cxn ang="0">
                  <a:pos x="0" y="225939"/>
                </a:cxn>
                <a:cxn ang="0">
                  <a:pos x="284247" y="225939"/>
                </a:cxn>
                <a:cxn ang="0">
                  <a:pos x="284247" y="0"/>
                </a:cxn>
                <a:cxn ang="0">
                  <a:pos x="208448" y="0"/>
                </a:cxn>
                <a:cxn ang="0">
                  <a:pos x="175650" y="0"/>
                </a:cxn>
              </a:cxnLst>
              <a:pathLst>
                <a:path w="390" h="310">
                  <a:moveTo>
                    <a:pt x="241" y="0"/>
                  </a:moveTo>
                  <a:lnTo>
                    <a:pt x="241" y="7"/>
                  </a:lnTo>
                  <a:lnTo>
                    <a:pt x="241" y="163"/>
                  </a:lnTo>
                  <a:lnTo>
                    <a:pt x="196" y="125"/>
                  </a:lnTo>
                  <a:lnTo>
                    <a:pt x="151" y="163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390" y="310"/>
                  </a:lnTo>
                  <a:lnTo>
                    <a:pt x="390" y="0"/>
                  </a:lnTo>
                  <a:lnTo>
                    <a:pt x="286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0" name="Freeform 114"/>
            <p:cNvSpPr/>
            <p:nvPr/>
          </p:nvSpPr>
          <p:spPr>
            <a:xfrm>
              <a:off x="1975625" y="3284850"/>
              <a:ext cx="82359" cy="236144"/>
            </a:xfrm>
            <a:custGeom>
              <a:avLst/>
              <a:gdLst/>
              <a:ahLst/>
              <a:cxnLst>
                <a:cxn ang="0">
                  <a:pos x="10295" y="27579"/>
                </a:cxn>
                <a:cxn ang="0">
                  <a:pos x="1716" y="56881"/>
                </a:cxn>
                <a:cxn ang="0">
                  <a:pos x="6863" y="81013"/>
                </a:cxn>
                <a:cxn ang="0">
                  <a:pos x="30885" y="106868"/>
                </a:cxn>
                <a:cxn ang="0">
                  <a:pos x="30885" y="236144"/>
                </a:cxn>
                <a:cxn ang="0">
                  <a:pos x="53190" y="236144"/>
                </a:cxn>
                <a:cxn ang="0">
                  <a:pos x="53190" y="106868"/>
                </a:cxn>
                <a:cxn ang="0">
                  <a:pos x="75496" y="81013"/>
                </a:cxn>
                <a:cxn ang="0">
                  <a:pos x="80643" y="56881"/>
                </a:cxn>
                <a:cxn ang="0">
                  <a:pos x="72064" y="27579"/>
                </a:cxn>
                <a:cxn ang="0">
                  <a:pos x="54906" y="0"/>
                </a:cxn>
                <a:cxn ang="0">
                  <a:pos x="60053" y="55158"/>
                </a:cxn>
                <a:cxn ang="0">
                  <a:pos x="53190" y="55158"/>
                </a:cxn>
                <a:cxn ang="0">
                  <a:pos x="48043" y="0"/>
                </a:cxn>
                <a:cxn ang="0">
                  <a:pos x="41180" y="0"/>
                </a:cxn>
                <a:cxn ang="0">
                  <a:pos x="36032" y="0"/>
                </a:cxn>
                <a:cxn ang="0">
                  <a:pos x="29169" y="55158"/>
                </a:cxn>
                <a:cxn ang="0">
                  <a:pos x="22306" y="55158"/>
                </a:cxn>
                <a:cxn ang="0">
                  <a:pos x="27453" y="0"/>
                </a:cxn>
                <a:cxn ang="0">
                  <a:pos x="10295" y="27579"/>
                </a:cxn>
              </a:cxnLst>
              <a:pathLst>
                <a:path w="48" h="137">
                  <a:moveTo>
                    <a:pt x="6" y="16"/>
                  </a:moveTo>
                  <a:cubicBezTo>
                    <a:pt x="4" y="21"/>
                    <a:pt x="2" y="27"/>
                    <a:pt x="1" y="33"/>
                  </a:cubicBezTo>
                  <a:cubicBezTo>
                    <a:pt x="0" y="39"/>
                    <a:pt x="2" y="43"/>
                    <a:pt x="4" y="47"/>
                  </a:cubicBezTo>
                  <a:cubicBezTo>
                    <a:pt x="7" y="52"/>
                    <a:pt x="12" y="59"/>
                    <a:pt x="18" y="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7" y="59"/>
                    <a:pt x="41" y="52"/>
                    <a:pt x="44" y="47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1"/>
                    <a:pt x="42" y="16"/>
                  </a:cubicBezTo>
                  <a:cubicBezTo>
                    <a:pt x="41" y="11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11"/>
                    <a:pt x="6" y="16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1" name="Freeform 115"/>
            <p:cNvSpPr/>
            <p:nvPr/>
          </p:nvSpPr>
          <p:spPr>
            <a:xfrm>
              <a:off x="2094425" y="3284850"/>
              <a:ext cx="53205" cy="236144"/>
            </a:xfrm>
            <a:custGeom>
              <a:avLst/>
              <a:gdLst/>
              <a:ahLst/>
              <a:cxnLst>
                <a:cxn ang="0">
                  <a:pos x="0" y="65500"/>
                </a:cxn>
                <a:cxn ang="0">
                  <a:pos x="30893" y="132723"/>
                </a:cxn>
                <a:cxn ang="0">
                  <a:pos x="30893" y="236144"/>
                </a:cxn>
                <a:cxn ang="0">
                  <a:pos x="53205" y="236144"/>
                </a:cxn>
                <a:cxn ang="0">
                  <a:pos x="53205" y="0"/>
                </a:cxn>
                <a:cxn ang="0">
                  <a:pos x="30893" y="0"/>
                </a:cxn>
                <a:cxn ang="0">
                  <a:pos x="0" y="65500"/>
                </a:cxn>
              </a:cxnLst>
              <a:pathLst>
                <a:path w="31" h="137">
                  <a:moveTo>
                    <a:pt x="0" y="38"/>
                  </a:moveTo>
                  <a:cubicBezTo>
                    <a:pt x="0" y="73"/>
                    <a:pt x="15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2" name="Freeform 116"/>
            <p:cNvSpPr/>
            <p:nvPr/>
          </p:nvSpPr>
          <p:spPr>
            <a:xfrm>
              <a:off x="3387383" y="2866497"/>
              <a:ext cx="225939" cy="139208"/>
            </a:xfrm>
            <a:custGeom>
              <a:avLst/>
              <a:gdLst/>
              <a:ahLst/>
              <a:cxnLst>
                <a:cxn ang="0">
                  <a:pos x="225939" y="115147"/>
                </a:cxn>
                <a:cxn ang="0">
                  <a:pos x="201793" y="89368"/>
                </a:cxn>
                <a:cxn ang="0">
                  <a:pos x="205242" y="70463"/>
                </a:cxn>
                <a:cxn ang="0">
                  <a:pos x="134529" y="0"/>
                </a:cxn>
                <a:cxn ang="0">
                  <a:pos x="65540" y="68745"/>
                </a:cxn>
                <a:cxn ang="0">
                  <a:pos x="41393" y="58433"/>
                </a:cxn>
                <a:cxn ang="0">
                  <a:pos x="0" y="99680"/>
                </a:cxn>
                <a:cxn ang="0">
                  <a:pos x="41393" y="139208"/>
                </a:cxn>
                <a:cxn ang="0">
                  <a:pos x="132804" y="139208"/>
                </a:cxn>
                <a:cxn ang="0">
                  <a:pos x="134529" y="139208"/>
                </a:cxn>
                <a:cxn ang="0">
                  <a:pos x="201793" y="139208"/>
                </a:cxn>
                <a:cxn ang="0">
                  <a:pos x="225939" y="115147"/>
                </a:cxn>
              </a:cxnLst>
              <a:pathLst>
                <a:path w="131" h="81">
                  <a:moveTo>
                    <a:pt x="131" y="67"/>
                  </a:moveTo>
                  <a:cubicBezTo>
                    <a:pt x="131" y="59"/>
                    <a:pt x="125" y="53"/>
                    <a:pt x="117" y="52"/>
                  </a:cubicBezTo>
                  <a:cubicBezTo>
                    <a:pt x="118" y="49"/>
                    <a:pt x="119" y="45"/>
                    <a:pt x="119" y="41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8"/>
                    <a:pt x="38" y="40"/>
                  </a:cubicBezTo>
                  <a:cubicBezTo>
                    <a:pt x="34" y="36"/>
                    <a:pt x="29" y="34"/>
                    <a:pt x="24" y="34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24" y="81"/>
                    <a:pt x="131" y="74"/>
                    <a:pt x="131" y="67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3" name="Rectangle 117"/>
            <p:cNvSpPr/>
            <p:nvPr/>
          </p:nvSpPr>
          <p:spPr>
            <a:xfrm>
              <a:off x="3420181" y="3018096"/>
              <a:ext cx="18950" cy="43001"/>
            </a:xfrm>
            <a:prstGeom prst="rect">
              <a:avLst/>
            </a:prstGeom>
            <a:solidFill>
              <a:srgbClr val="00BE9C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54" name="Rectangle 118"/>
            <p:cNvSpPr/>
            <p:nvPr/>
          </p:nvSpPr>
          <p:spPr>
            <a:xfrm>
              <a:off x="3466827" y="3040690"/>
              <a:ext cx="18950" cy="43001"/>
            </a:xfrm>
            <a:prstGeom prst="rect">
              <a:avLst/>
            </a:prstGeom>
            <a:solidFill>
              <a:srgbClr val="00BE9C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55" name="Rectangle 119"/>
            <p:cNvSpPr/>
            <p:nvPr/>
          </p:nvSpPr>
          <p:spPr>
            <a:xfrm>
              <a:off x="3514930" y="3018096"/>
              <a:ext cx="18950" cy="43001"/>
            </a:xfrm>
            <a:prstGeom prst="rect">
              <a:avLst/>
            </a:prstGeom>
            <a:solidFill>
              <a:srgbClr val="00BE9C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56" name="Rectangle 120"/>
            <p:cNvSpPr/>
            <p:nvPr/>
          </p:nvSpPr>
          <p:spPr>
            <a:xfrm>
              <a:off x="3561575" y="3040690"/>
              <a:ext cx="18950" cy="43001"/>
            </a:xfrm>
            <a:prstGeom prst="rect">
              <a:avLst/>
            </a:prstGeom>
            <a:solidFill>
              <a:srgbClr val="00BE9C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57" name="Freeform 121"/>
            <p:cNvSpPr/>
            <p:nvPr/>
          </p:nvSpPr>
          <p:spPr>
            <a:xfrm>
              <a:off x="4135171" y="3007892"/>
              <a:ext cx="177836" cy="146496"/>
            </a:xfrm>
            <a:custGeom>
              <a:avLst/>
              <a:gdLst/>
              <a:ahLst/>
              <a:cxnLst>
                <a:cxn ang="0">
                  <a:pos x="145038" y="0"/>
                </a:cxn>
                <a:cxn ang="0">
                  <a:pos x="62680" y="80901"/>
                </a:cxn>
                <a:cxn ang="0">
                  <a:pos x="31340" y="49561"/>
                </a:cxn>
                <a:cxn ang="0">
                  <a:pos x="0" y="82358"/>
                </a:cxn>
                <a:cxn ang="0">
                  <a:pos x="31340" y="113698"/>
                </a:cxn>
                <a:cxn ang="0">
                  <a:pos x="62680" y="146496"/>
                </a:cxn>
                <a:cxn ang="0">
                  <a:pos x="95478" y="113698"/>
                </a:cxn>
                <a:cxn ang="0">
                  <a:pos x="177836" y="30611"/>
                </a:cxn>
                <a:cxn ang="0">
                  <a:pos x="145038" y="0"/>
                </a:cxn>
              </a:cxnLst>
              <a:pathLst>
                <a:path w="244" h="201">
                  <a:moveTo>
                    <a:pt x="199" y="0"/>
                  </a:moveTo>
                  <a:lnTo>
                    <a:pt x="86" y="111"/>
                  </a:lnTo>
                  <a:lnTo>
                    <a:pt x="43" y="68"/>
                  </a:lnTo>
                  <a:lnTo>
                    <a:pt x="0" y="113"/>
                  </a:lnTo>
                  <a:lnTo>
                    <a:pt x="43" y="156"/>
                  </a:lnTo>
                  <a:lnTo>
                    <a:pt x="86" y="201"/>
                  </a:lnTo>
                  <a:lnTo>
                    <a:pt x="131" y="156"/>
                  </a:lnTo>
                  <a:lnTo>
                    <a:pt x="244" y="4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8" name="Freeform 122"/>
            <p:cNvSpPr/>
            <p:nvPr/>
          </p:nvSpPr>
          <p:spPr>
            <a:xfrm>
              <a:off x="4243768" y="4023163"/>
              <a:ext cx="158887" cy="153056"/>
            </a:xfrm>
            <a:custGeom>
              <a:avLst/>
              <a:gdLst/>
              <a:ahLst/>
              <a:cxnLst>
                <a:cxn ang="0">
                  <a:pos x="79444" y="153056"/>
                </a:cxn>
                <a:cxn ang="0">
                  <a:pos x="158887" y="73948"/>
                </a:cxn>
                <a:cxn ang="0">
                  <a:pos x="110530" y="0"/>
                </a:cxn>
                <a:cxn ang="0">
                  <a:pos x="100168" y="15478"/>
                </a:cxn>
                <a:cxn ang="0">
                  <a:pos x="141617" y="73948"/>
                </a:cxn>
                <a:cxn ang="0">
                  <a:pos x="79444" y="135859"/>
                </a:cxn>
                <a:cxn ang="0">
                  <a:pos x="17270" y="73948"/>
                </a:cxn>
                <a:cxn ang="0">
                  <a:pos x="60446" y="15478"/>
                </a:cxn>
                <a:cxn ang="0">
                  <a:pos x="50084" y="0"/>
                </a:cxn>
                <a:cxn ang="0">
                  <a:pos x="0" y="73948"/>
                </a:cxn>
                <a:cxn ang="0">
                  <a:pos x="79444" y="153056"/>
                </a:cxn>
              </a:cxnLst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9"/>
                    <a:pt x="92" y="43"/>
                  </a:cubicBezTo>
                  <a:cubicBezTo>
                    <a:pt x="92" y="24"/>
                    <a:pt x="81" y="7"/>
                    <a:pt x="64" y="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72" y="14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1" y="14"/>
                    <a:pt x="35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9"/>
                    <a:pt x="21" y="89"/>
                    <a:pt x="46" y="89"/>
                  </a:cubicBezTo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59" name="Freeform 123"/>
            <p:cNvSpPr/>
            <p:nvPr/>
          </p:nvSpPr>
          <p:spPr>
            <a:xfrm>
              <a:off x="4287498" y="3988178"/>
              <a:ext cx="73613" cy="56849"/>
            </a:xfrm>
            <a:custGeom>
              <a:avLst/>
              <a:gdLst/>
              <a:ahLst/>
              <a:cxnLst>
                <a:cxn ang="0">
                  <a:pos x="21865" y="48832"/>
                </a:cxn>
                <a:cxn ang="0">
                  <a:pos x="29154" y="56849"/>
                </a:cxn>
                <a:cxn ang="0">
                  <a:pos x="35713" y="55391"/>
                </a:cxn>
                <a:cxn ang="0">
                  <a:pos x="44459" y="56849"/>
                </a:cxn>
                <a:cxn ang="0">
                  <a:pos x="49561" y="48832"/>
                </a:cxn>
                <a:cxn ang="0">
                  <a:pos x="59765" y="32798"/>
                </a:cxn>
                <a:cxn ang="0">
                  <a:pos x="73613" y="16034"/>
                </a:cxn>
                <a:cxn ang="0">
                  <a:pos x="61952" y="0"/>
                </a:cxn>
                <a:cxn ang="0">
                  <a:pos x="35713" y="0"/>
                </a:cxn>
                <a:cxn ang="0">
                  <a:pos x="11661" y="0"/>
                </a:cxn>
                <a:cxn ang="0">
                  <a:pos x="0" y="16034"/>
                </a:cxn>
                <a:cxn ang="0">
                  <a:pos x="11661" y="32798"/>
                </a:cxn>
                <a:cxn ang="0">
                  <a:pos x="21865" y="48832"/>
                </a:cxn>
              </a:cxnLst>
              <a:pathLst>
                <a:path w="101" h="78">
                  <a:moveTo>
                    <a:pt x="30" y="67"/>
                  </a:moveTo>
                  <a:lnTo>
                    <a:pt x="40" y="78"/>
                  </a:lnTo>
                  <a:lnTo>
                    <a:pt x="49" y="76"/>
                  </a:lnTo>
                  <a:lnTo>
                    <a:pt x="61" y="78"/>
                  </a:lnTo>
                  <a:lnTo>
                    <a:pt x="68" y="67"/>
                  </a:lnTo>
                  <a:lnTo>
                    <a:pt x="82" y="45"/>
                  </a:lnTo>
                  <a:lnTo>
                    <a:pt x="101" y="22"/>
                  </a:lnTo>
                  <a:lnTo>
                    <a:pt x="85" y="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60" name="Freeform 124"/>
            <p:cNvSpPr/>
            <p:nvPr/>
          </p:nvSpPr>
          <p:spPr>
            <a:xfrm>
              <a:off x="2044135" y="2999146"/>
              <a:ext cx="117343" cy="193142"/>
            </a:xfrm>
            <a:custGeom>
              <a:avLst/>
              <a:gdLst/>
              <a:ahLst/>
              <a:cxnLst>
                <a:cxn ang="0">
                  <a:pos x="2187" y="193142"/>
                </a:cxn>
                <a:cxn ang="0">
                  <a:pos x="32798" y="172006"/>
                </a:cxn>
                <a:cxn ang="0">
                  <a:pos x="96936" y="53205"/>
                </a:cxn>
                <a:cxn ang="0">
                  <a:pos x="117343" y="13848"/>
                </a:cxn>
                <a:cxn ang="0">
                  <a:pos x="112241" y="11661"/>
                </a:cxn>
                <a:cxn ang="0">
                  <a:pos x="105682" y="8746"/>
                </a:cxn>
                <a:cxn ang="0">
                  <a:pos x="98393" y="6560"/>
                </a:cxn>
                <a:cxn ang="0">
                  <a:pos x="84545" y="0"/>
                </a:cxn>
                <a:cxn ang="0">
                  <a:pos x="77986" y="13848"/>
                </a:cxn>
                <a:cxn ang="0">
                  <a:pos x="74342" y="18950"/>
                </a:cxn>
                <a:cxn ang="0">
                  <a:pos x="70697" y="25509"/>
                </a:cxn>
                <a:cxn ang="0">
                  <a:pos x="46646" y="70697"/>
                </a:cxn>
                <a:cxn ang="0">
                  <a:pos x="0" y="156700"/>
                </a:cxn>
                <a:cxn ang="0">
                  <a:pos x="2187" y="193142"/>
                </a:cxn>
              </a:cxnLst>
              <a:pathLst>
                <a:path w="161" h="265">
                  <a:moveTo>
                    <a:pt x="3" y="265"/>
                  </a:moveTo>
                  <a:lnTo>
                    <a:pt x="45" y="236"/>
                  </a:lnTo>
                  <a:lnTo>
                    <a:pt x="133" y="73"/>
                  </a:lnTo>
                  <a:lnTo>
                    <a:pt x="161" y="19"/>
                  </a:lnTo>
                  <a:lnTo>
                    <a:pt x="154" y="16"/>
                  </a:lnTo>
                  <a:lnTo>
                    <a:pt x="145" y="12"/>
                  </a:lnTo>
                  <a:lnTo>
                    <a:pt x="135" y="9"/>
                  </a:lnTo>
                  <a:lnTo>
                    <a:pt x="116" y="0"/>
                  </a:lnTo>
                  <a:lnTo>
                    <a:pt x="107" y="19"/>
                  </a:lnTo>
                  <a:lnTo>
                    <a:pt x="102" y="26"/>
                  </a:lnTo>
                  <a:lnTo>
                    <a:pt x="97" y="35"/>
                  </a:lnTo>
                  <a:lnTo>
                    <a:pt x="64" y="97"/>
                  </a:lnTo>
                  <a:lnTo>
                    <a:pt x="0" y="215"/>
                  </a:lnTo>
                  <a:lnTo>
                    <a:pt x="3" y="265"/>
                  </a:lnTo>
                  <a:close/>
                </a:path>
              </a:pathLst>
            </a:custGeom>
            <a:solidFill>
              <a:srgbClr val="FE4B24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61" name="Freeform 125"/>
            <p:cNvSpPr/>
            <p:nvPr/>
          </p:nvSpPr>
          <p:spPr>
            <a:xfrm>
              <a:off x="2133782" y="2964890"/>
              <a:ext cx="46645" cy="37900"/>
            </a:xfrm>
            <a:custGeom>
              <a:avLst/>
              <a:gdLst/>
              <a:ahLst/>
              <a:cxnLst>
                <a:cxn ang="0">
                  <a:pos x="13848" y="0"/>
                </a:cxn>
                <a:cxn ang="0">
                  <a:pos x="0" y="24052"/>
                </a:cxn>
                <a:cxn ang="0">
                  <a:pos x="26238" y="34256"/>
                </a:cxn>
                <a:cxn ang="0">
                  <a:pos x="31340" y="37900"/>
                </a:cxn>
                <a:cxn ang="0">
                  <a:pos x="32797" y="37900"/>
                </a:cxn>
                <a:cxn ang="0">
                  <a:pos x="34984" y="35713"/>
                </a:cxn>
                <a:cxn ang="0">
                  <a:pos x="37899" y="30612"/>
                </a:cxn>
                <a:cxn ang="0">
                  <a:pos x="46645" y="13119"/>
                </a:cxn>
                <a:cxn ang="0">
                  <a:pos x="13848" y="0"/>
                </a:cxn>
              </a:cxnLst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6" y="4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2"/>
                  </a:lnTo>
                  <a:lnTo>
                    <a:pt x="64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E4B24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62" name="Freeform 126"/>
            <p:cNvSpPr>
              <a:spLocks noEditPoints="1"/>
            </p:cNvSpPr>
            <p:nvPr/>
          </p:nvSpPr>
          <p:spPr>
            <a:xfrm>
              <a:off x="3942757" y="4534807"/>
              <a:ext cx="189498" cy="188040"/>
            </a:xfrm>
            <a:custGeom>
              <a:avLst/>
              <a:gdLst/>
              <a:ahLst/>
              <a:cxnLst>
                <a:cxn ang="0">
                  <a:pos x="129203" y="0"/>
                </a:cxn>
                <a:cxn ang="0">
                  <a:pos x="137817" y="0"/>
                </a:cxn>
                <a:cxn ang="0">
                  <a:pos x="165380" y="74181"/>
                </a:cxn>
                <a:cxn ang="0">
                  <a:pos x="111976" y="82807"/>
                </a:cxn>
                <a:cxn ang="0">
                  <a:pos x="101640" y="93157"/>
                </a:cxn>
                <a:cxn ang="0">
                  <a:pos x="65463" y="127660"/>
                </a:cxn>
                <a:cxn ang="0">
                  <a:pos x="80967" y="146637"/>
                </a:cxn>
                <a:cxn ang="0">
                  <a:pos x="74076" y="155262"/>
                </a:cxn>
                <a:cxn ang="0">
                  <a:pos x="65463" y="162163"/>
                </a:cxn>
                <a:cxn ang="0">
                  <a:pos x="48236" y="146637"/>
                </a:cxn>
                <a:cxn ang="0">
                  <a:pos x="39622" y="155262"/>
                </a:cxn>
                <a:cxn ang="0">
                  <a:pos x="53404" y="172514"/>
                </a:cxn>
                <a:cxn ang="0">
                  <a:pos x="48236" y="181139"/>
                </a:cxn>
                <a:cxn ang="0">
                  <a:pos x="39622" y="188040"/>
                </a:cxn>
                <a:cxn ang="0">
                  <a:pos x="25841" y="177689"/>
                </a:cxn>
                <a:cxn ang="0">
                  <a:pos x="20673" y="172514"/>
                </a:cxn>
                <a:cxn ang="0">
                  <a:pos x="15504" y="175964"/>
                </a:cxn>
                <a:cxn ang="0">
                  <a:pos x="0" y="165613"/>
                </a:cxn>
                <a:cxn ang="0">
                  <a:pos x="0" y="162163"/>
                </a:cxn>
                <a:cxn ang="0">
                  <a:pos x="13782" y="144912"/>
                </a:cxn>
                <a:cxn ang="0">
                  <a:pos x="94749" y="63830"/>
                </a:cxn>
                <a:cxn ang="0">
                  <a:pos x="89581" y="48304"/>
                </a:cxn>
                <a:cxn ang="0">
                  <a:pos x="129203" y="0"/>
                </a:cxn>
                <a:cxn ang="0">
                  <a:pos x="113699" y="43128"/>
                </a:cxn>
                <a:cxn ang="0">
                  <a:pos x="149876" y="51754"/>
                </a:cxn>
                <a:cxn ang="0">
                  <a:pos x="129203" y="24152"/>
                </a:cxn>
                <a:cxn ang="0">
                  <a:pos x="113699" y="43128"/>
                </a:cxn>
              </a:cxnLst>
              <a:pathLst>
                <a:path w="110" h="109">
                  <a:moveTo>
                    <a:pt x="75" y="0"/>
                  </a:moveTo>
                  <a:cubicBezTo>
                    <a:pt x="76" y="0"/>
                    <a:pt x="78" y="0"/>
                    <a:pt x="80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49"/>
                    <a:pt x="61" y="52"/>
                    <a:pt x="59" y="54"/>
                  </a:cubicBezTo>
                  <a:cubicBezTo>
                    <a:pt x="52" y="61"/>
                    <a:pt x="45" y="68"/>
                    <a:pt x="38" y="74"/>
                  </a:cubicBezTo>
                  <a:cubicBezTo>
                    <a:pt x="40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1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2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20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9" y="102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1"/>
                    <a:pt x="61" y="2"/>
                    <a:pt x="75" y="0"/>
                  </a:cubicBezTo>
                  <a:close/>
                  <a:moveTo>
                    <a:pt x="66" y="25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1"/>
                    <a:pt x="84" y="13"/>
                    <a:pt x="75" y="14"/>
                  </a:cubicBezTo>
                  <a:cubicBezTo>
                    <a:pt x="70" y="15"/>
                    <a:pt x="66" y="19"/>
                    <a:pt x="66" y="25"/>
                  </a:cubicBez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63" name="Freeform 127"/>
            <p:cNvSpPr>
              <a:spLocks noEditPoints="1"/>
            </p:cNvSpPr>
            <p:nvPr/>
          </p:nvSpPr>
          <p:spPr>
            <a:xfrm>
              <a:off x="1770092" y="3567639"/>
              <a:ext cx="219380" cy="172735"/>
            </a:xfrm>
            <a:custGeom>
              <a:avLst/>
              <a:gdLst/>
              <a:ahLst/>
              <a:cxnLst>
                <a:cxn ang="0">
                  <a:pos x="191742" y="13819"/>
                </a:cxn>
                <a:cxn ang="0">
                  <a:pos x="184832" y="12091"/>
                </a:cxn>
                <a:cxn ang="0">
                  <a:pos x="98462" y="0"/>
                </a:cxn>
                <a:cxn ang="0">
                  <a:pos x="32821" y="24183"/>
                </a:cxn>
                <a:cxn ang="0">
                  <a:pos x="31093" y="24183"/>
                </a:cxn>
                <a:cxn ang="0">
                  <a:pos x="29366" y="25910"/>
                </a:cxn>
                <a:cxn ang="0">
                  <a:pos x="1727" y="63912"/>
                </a:cxn>
                <a:cxn ang="0">
                  <a:pos x="5182" y="72549"/>
                </a:cxn>
                <a:cxn ang="0">
                  <a:pos x="29366" y="139915"/>
                </a:cxn>
                <a:cxn ang="0">
                  <a:pos x="122646" y="172735"/>
                </a:cxn>
                <a:cxn ang="0">
                  <a:pos x="124373" y="172735"/>
                </a:cxn>
                <a:cxn ang="0">
                  <a:pos x="126100" y="172735"/>
                </a:cxn>
                <a:cxn ang="0">
                  <a:pos x="127828" y="172735"/>
                </a:cxn>
                <a:cxn ang="0">
                  <a:pos x="193469" y="131279"/>
                </a:cxn>
                <a:cxn ang="0">
                  <a:pos x="215925" y="60457"/>
                </a:cxn>
                <a:cxn ang="0">
                  <a:pos x="217653" y="53548"/>
                </a:cxn>
                <a:cxn ang="0">
                  <a:pos x="36275" y="36274"/>
                </a:cxn>
                <a:cxn ang="0">
                  <a:pos x="91552" y="84640"/>
                </a:cxn>
                <a:cxn ang="0">
                  <a:pos x="119191" y="160644"/>
                </a:cxn>
                <a:cxn ang="0">
                  <a:pos x="39730" y="82913"/>
                </a:cxn>
                <a:cxn ang="0">
                  <a:pos x="95007" y="96732"/>
                </a:cxn>
                <a:cxn ang="0">
                  <a:pos x="119191" y="63912"/>
                </a:cxn>
                <a:cxn ang="0">
                  <a:pos x="124373" y="39729"/>
                </a:cxn>
                <a:cxn ang="0">
                  <a:pos x="101917" y="10364"/>
                </a:cxn>
                <a:cxn ang="0">
                  <a:pos x="124373" y="39729"/>
                </a:cxn>
                <a:cxn ang="0">
                  <a:pos x="129555" y="70821"/>
                </a:cxn>
                <a:cxn ang="0">
                  <a:pos x="143374" y="95004"/>
                </a:cxn>
                <a:cxn ang="0">
                  <a:pos x="146829" y="93277"/>
                </a:cxn>
                <a:cxn ang="0">
                  <a:pos x="183105" y="129551"/>
                </a:cxn>
                <a:cxn ang="0">
                  <a:pos x="129555" y="158916"/>
                </a:cxn>
                <a:cxn ang="0">
                  <a:pos x="131283" y="48366"/>
                </a:cxn>
                <a:cxn ang="0">
                  <a:pos x="205561" y="53548"/>
                </a:cxn>
              </a:cxnLst>
              <a:pathLst>
                <a:path w="127" h="100">
                  <a:moveTo>
                    <a:pt x="126" y="31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4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6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7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7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7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4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2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7" y="12"/>
                    <a:pt x="97" y="12"/>
                    <a:pt x="97" y="12"/>
                  </a:cubicBezTo>
                  <a:lnTo>
                    <a:pt x="72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rgbClr val="179E97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64" name="Oval 128"/>
            <p:cNvSpPr/>
            <p:nvPr/>
          </p:nvSpPr>
          <p:spPr>
            <a:xfrm>
              <a:off x="2418758" y="2655863"/>
              <a:ext cx="146496" cy="148683"/>
            </a:xfrm>
            <a:prstGeom prst="ellipse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65" name="Rectangle 129"/>
            <p:cNvSpPr/>
            <p:nvPr/>
          </p:nvSpPr>
          <p:spPr>
            <a:xfrm>
              <a:off x="2482166" y="2619421"/>
              <a:ext cx="18950" cy="26238"/>
            </a:xfrm>
            <a:prstGeom prst="rect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66" name="Rectangle 130"/>
            <p:cNvSpPr/>
            <p:nvPr/>
          </p:nvSpPr>
          <p:spPr>
            <a:xfrm>
              <a:off x="2575458" y="2720001"/>
              <a:ext cx="27696" cy="18950"/>
            </a:xfrm>
            <a:prstGeom prst="rect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67" name="Rectangle 131"/>
            <p:cNvSpPr/>
            <p:nvPr/>
          </p:nvSpPr>
          <p:spPr>
            <a:xfrm>
              <a:off x="2482166" y="2814749"/>
              <a:ext cx="18950" cy="25509"/>
            </a:xfrm>
            <a:prstGeom prst="rect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68" name="Rectangle 132"/>
            <p:cNvSpPr/>
            <p:nvPr/>
          </p:nvSpPr>
          <p:spPr>
            <a:xfrm>
              <a:off x="2382316" y="2720001"/>
              <a:ext cx="25509" cy="18950"/>
            </a:xfrm>
            <a:prstGeom prst="rect">
              <a:avLst/>
            </a:prstGeom>
            <a:solidFill>
              <a:srgbClr val="F9A715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7769" name="Freeform 133"/>
            <p:cNvSpPr/>
            <p:nvPr/>
          </p:nvSpPr>
          <p:spPr>
            <a:xfrm>
              <a:off x="2544118" y="2645659"/>
              <a:ext cx="32798" cy="31340"/>
            </a:xfrm>
            <a:custGeom>
              <a:avLst/>
              <a:gdLst/>
              <a:ahLst/>
              <a:cxnLst>
                <a:cxn ang="0">
                  <a:pos x="32798" y="12390"/>
                </a:cxn>
                <a:cxn ang="0">
                  <a:pos x="13848" y="31340"/>
                </a:cxn>
                <a:cxn ang="0">
                  <a:pos x="0" y="17492"/>
                </a:cxn>
                <a:cxn ang="0">
                  <a:pos x="18950" y="0"/>
                </a:cxn>
                <a:cxn ang="0">
                  <a:pos x="32798" y="12390"/>
                </a:cxn>
              </a:cxnLst>
              <a:pathLst>
                <a:path w="45" h="43">
                  <a:moveTo>
                    <a:pt x="45" y="17"/>
                  </a:move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0" name="Freeform 134"/>
            <p:cNvSpPr/>
            <p:nvPr/>
          </p:nvSpPr>
          <p:spPr>
            <a:xfrm>
              <a:off x="2544118" y="2783410"/>
              <a:ext cx="32798" cy="31340"/>
            </a:xfrm>
            <a:custGeom>
              <a:avLst/>
              <a:gdLst/>
              <a:ahLst/>
              <a:cxnLst>
                <a:cxn ang="0">
                  <a:pos x="13848" y="0"/>
                </a:cxn>
                <a:cxn ang="0">
                  <a:pos x="32798" y="17492"/>
                </a:cxn>
                <a:cxn ang="0">
                  <a:pos x="18950" y="31340"/>
                </a:cxn>
                <a:cxn ang="0">
                  <a:pos x="0" y="12390"/>
                </a:cxn>
                <a:cxn ang="0">
                  <a:pos x="13848" y="0"/>
                </a:cxn>
              </a:cxnLst>
              <a:pathLst>
                <a:path w="45" h="43">
                  <a:moveTo>
                    <a:pt x="19" y="0"/>
                  </a:moveTo>
                  <a:lnTo>
                    <a:pt x="45" y="24"/>
                  </a:ln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1" name="Freeform 135"/>
            <p:cNvSpPr/>
            <p:nvPr/>
          </p:nvSpPr>
          <p:spPr>
            <a:xfrm>
              <a:off x="2406367" y="2783410"/>
              <a:ext cx="32798" cy="31340"/>
            </a:xfrm>
            <a:custGeom>
              <a:avLst/>
              <a:gdLst/>
              <a:ahLst/>
              <a:cxnLst>
                <a:cxn ang="0">
                  <a:pos x="18950" y="0"/>
                </a:cxn>
                <a:cxn ang="0">
                  <a:pos x="32798" y="12390"/>
                </a:cxn>
                <a:cxn ang="0">
                  <a:pos x="13848" y="31340"/>
                </a:cxn>
                <a:cxn ang="0">
                  <a:pos x="0" y="17492"/>
                </a:cxn>
                <a:cxn ang="0">
                  <a:pos x="18950" y="0"/>
                </a:cxn>
              </a:cxnLst>
              <a:pathLst>
                <a:path w="45" h="43">
                  <a:moveTo>
                    <a:pt x="26" y="0"/>
                  </a:moveTo>
                  <a:lnTo>
                    <a:pt x="45" y="17"/>
                  </a:ln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2" name="Freeform 136"/>
            <p:cNvSpPr/>
            <p:nvPr/>
          </p:nvSpPr>
          <p:spPr>
            <a:xfrm>
              <a:off x="2406367" y="2645659"/>
              <a:ext cx="32798" cy="31340"/>
            </a:xfrm>
            <a:custGeom>
              <a:avLst/>
              <a:gdLst/>
              <a:ahLst/>
              <a:cxnLst>
                <a:cxn ang="0">
                  <a:pos x="32798" y="17492"/>
                </a:cxn>
                <a:cxn ang="0">
                  <a:pos x="18950" y="31340"/>
                </a:cxn>
                <a:cxn ang="0">
                  <a:pos x="0" y="12390"/>
                </a:cxn>
                <a:cxn ang="0">
                  <a:pos x="13848" y="0"/>
                </a:cxn>
                <a:cxn ang="0">
                  <a:pos x="32798" y="17492"/>
                </a:cxn>
              </a:cxnLst>
              <a:pathLst>
                <a:path w="45" h="43">
                  <a:moveTo>
                    <a:pt x="45" y="24"/>
                  </a:move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3" name="Freeform 137"/>
            <p:cNvSpPr/>
            <p:nvPr/>
          </p:nvSpPr>
          <p:spPr>
            <a:xfrm>
              <a:off x="2514964" y="2623065"/>
              <a:ext cx="27696" cy="32798"/>
            </a:xfrm>
            <a:custGeom>
              <a:avLst/>
              <a:gdLst/>
              <a:ahLst/>
              <a:cxnLst>
                <a:cxn ang="0">
                  <a:pos x="27696" y="8746"/>
                </a:cxn>
                <a:cxn ang="0">
                  <a:pos x="17492" y="32798"/>
                </a:cxn>
                <a:cxn ang="0">
                  <a:pos x="0" y="26238"/>
                </a:cxn>
                <a:cxn ang="0">
                  <a:pos x="10204" y="0"/>
                </a:cxn>
                <a:cxn ang="0">
                  <a:pos x="27696" y="8746"/>
                </a:cxn>
              </a:cxnLst>
              <a:pathLst>
                <a:path w="38" h="45">
                  <a:moveTo>
                    <a:pt x="38" y="12"/>
                  </a:moveTo>
                  <a:lnTo>
                    <a:pt x="24" y="45"/>
                  </a:lnTo>
                  <a:lnTo>
                    <a:pt x="0" y="36"/>
                  </a:lnTo>
                  <a:lnTo>
                    <a:pt x="14" y="0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4" name="Freeform 138"/>
            <p:cNvSpPr/>
            <p:nvPr/>
          </p:nvSpPr>
          <p:spPr>
            <a:xfrm>
              <a:off x="2566711" y="2752798"/>
              <a:ext cx="31340" cy="26967"/>
            </a:xfrm>
            <a:custGeom>
              <a:avLst/>
              <a:gdLst/>
              <a:ahLst/>
              <a:cxnLst>
                <a:cxn ang="0">
                  <a:pos x="6560" y="0"/>
                </a:cxn>
                <a:cxn ang="0">
                  <a:pos x="31340" y="10204"/>
                </a:cxn>
                <a:cxn ang="0">
                  <a:pos x="24052" y="26967"/>
                </a:cxn>
                <a:cxn ang="0">
                  <a:pos x="0" y="16763"/>
                </a:cxn>
                <a:cxn ang="0">
                  <a:pos x="6560" y="0"/>
                </a:cxn>
              </a:cxnLst>
              <a:pathLst>
                <a:path w="43" h="37">
                  <a:moveTo>
                    <a:pt x="9" y="0"/>
                  </a:moveTo>
                  <a:lnTo>
                    <a:pt x="43" y="14"/>
                  </a:lnTo>
                  <a:lnTo>
                    <a:pt x="33" y="37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5" name="Freeform 139"/>
            <p:cNvSpPr/>
            <p:nvPr/>
          </p:nvSpPr>
          <p:spPr>
            <a:xfrm>
              <a:off x="2440623" y="2804546"/>
              <a:ext cx="27696" cy="30612"/>
            </a:xfrm>
            <a:custGeom>
              <a:avLst/>
              <a:gdLst/>
              <a:ahLst/>
              <a:cxnLst>
                <a:cxn ang="0">
                  <a:pos x="27696" y="6560"/>
                </a:cxn>
                <a:cxn ang="0">
                  <a:pos x="17492" y="30612"/>
                </a:cxn>
                <a:cxn ang="0">
                  <a:pos x="0" y="24052"/>
                </a:cxn>
                <a:cxn ang="0">
                  <a:pos x="10204" y="0"/>
                </a:cxn>
                <a:cxn ang="0">
                  <a:pos x="27696" y="6560"/>
                </a:cxn>
              </a:cxnLst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6" name="Freeform 140"/>
            <p:cNvSpPr/>
            <p:nvPr/>
          </p:nvSpPr>
          <p:spPr>
            <a:xfrm>
              <a:off x="2385960" y="2678457"/>
              <a:ext cx="30612" cy="27696"/>
            </a:xfrm>
            <a:custGeom>
              <a:avLst/>
              <a:gdLst/>
              <a:ahLst/>
              <a:cxnLst>
                <a:cxn ang="0">
                  <a:pos x="24052" y="27696"/>
                </a:cxn>
                <a:cxn ang="0">
                  <a:pos x="0" y="18950"/>
                </a:cxn>
                <a:cxn ang="0">
                  <a:pos x="6560" y="0"/>
                </a:cxn>
                <a:cxn ang="0">
                  <a:pos x="30612" y="10204"/>
                </a:cxn>
                <a:cxn ang="0">
                  <a:pos x="24052" y="27696"/>
                </a:cxn>
              </a:cxnLst>
              <a:pathLst>
                <a:path w="42" h="38">
                  <a:moveTo>
                    <a:pt x="33" y="38"/>
                  </a:moveTo>
                  <a:lnTo>
                    <a:pt x="0" y="26"/>
                  </a:lnTo>
                  <a:lnTo>
                    <a:pt x="9" y="0"/>
                  </a:lnTo>
                  <a:lnTo>
                    <a:pt x="42" y="14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7" name="Freeform 141"/>
            <p:cNvSpPr/>
            <p:nvPr/>
          </p:nvSpPr>
          <p:spPr>
            <a:xfrm>
              <a:off x="2566711" y="2678457"/>
              <a:ext cx="31340" cy="27696"/>
            </a:xfrm>
            <a:custGeom>
              <a:avLst/>
              <a:gdLst/>
              <a:ahLst/>
              <a:cxnLst>
                <a:cxn ang="0">
                  <a:pos x="0" y="10204"/>
                </a:cxn>
                <a:cxn ang="0">
                  <a:pos x="24052" y="0"/>
                </a:cxn>
                <a:cxn ang="0">
                  <a:pos x="31340" y="17492"/>
                </a:cxn>
                <a:cxn ang="0">
                  <a:pos x="6560" y="27696"/>
                </a:cxn>
                <a:cxn ang="0">
                  <a:pos x="0" y="10204"/>
                </a:cxn>
              </a:cxnLst>
              <a:pathLst>
                <a:path w="43" h="38">
                  <a:moveTo>
                    <a:pt x="0" y="14"/>
                  </a:moveTo>
                  <a:lnTo>
                    <a:pt x="33" y="0"/>
                  </a:lnTo>
                  <a:lnTo>
                    <a:pt x="43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8" name="Freeform 142"/>
            <p:cNvSpPr/>
            <p:nvPr/>
          </p:nvSpPr>
          <p:spPr>
            <a:xfrm>
              <a:off x="2514964" y="2804546"/>
              <a:ext cx="27696" cy="30612"/>
            </a:xfrm>
            <a:custGeom>
              <a:avLst/>
              <a:gdLst/>
              <a:ahLst/>
              <a:cxnLst>
                <a:cxn ang="0">
                  <a:pos x="27696" y="24052"/>
                </a:cxn>
                <a:cxn ang="0">
                  <a:pos x="10204" y="30612"/>
                </a:cxn>
                <a:cxn ang="0">
                  <a:pos x="0" y="6560"/>
                </a:cxn>
                <a:cxn ang="0">
                  <a:pos x="17492" y="0"/>
                </a:cxn>
                <a:cxn ang="0">
                  <a:pos x="27696" y="24052"/>
                </a:cxn>
              </a:cxnLst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79" name="Freeform 143"/>
            <p:cNvSpPr/>
            <p:nvPr/>
          </p:nvSpPr>
          <p:spPr>
            <a:xfrm>
              <a:off x="2385960" y="2754256"/>
              <a:ext cx="32798" cy="27696"/>
            </a:xfrm>
            <a:custGeom>
              <a:avLst/>
              <a:gdLst/>
              <a:ahLst/>
              <a:cxnLst>
                <a:cxn ang="0">
                  <a:pos x="32798" y="17492"/>
                </a:cxn>
                <a:cxn ang="0">
                  <a:pos x="8017" y="27696"/>
                </a:cxn>
                <a:cxn ang="0">
                  <a:pos x="0" y="10204"/>
                </a:cxn>
                <a:cxn ang="0">
                  <a:pos x="24052" y="0"/>
                </a:cxn>
                <a:cxn ang="0">
                  <a:pos x="32798" y="17492"/>
                </a:cxn>
              </a:cxnLst>
              <a:pathLst>
                <a:path w="45" h="38">
                  <a:moveTo>
                    <a:pt x="45" y="24"/>
                  </a:moveTo>
                  <a:lnTo>
                    <a:pt x="11" y="38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80" name="Freeform 144"/>
            <p:cNvSpPr/>
            <p:nvPr/>
          </p:nvSpPr>
          <p:spPr>
            <a:xfrm>
              <a:off x="2440623" y="2625252"/>
              <a:ext cx="27696" cy="30612"/>
            </a:xfrm>
            <a:custGeom>
              <a:avLst/>
              <a:gdLst/>
              <a:ahLst/>
              <a:cxnLst>
                <a:cxn ang="0">
                  <a:pos x="27696" y="24052"/>
                </a:cxn>
                <a:cxn ang="0">
                  <a:pos x="10204" y="30612"/>
                </a:cxn>
                <a:cxn ang="0">
                  <a:pos x="0" y="6560"/>
                </a:cxn>
                <a:cxn ang="0">
                  <a:pos x="17492" y="0"/>
                </a:cxn>
                <a:cxn ang="0">
                  <a:pos x="27696" y="24052"/>
                </a:cxn>
              </a:cxnLst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F9A715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81" name="Freeform 145"/>
            <p:cNvSpPr/>
            <p:nvPr/>
          </p:nvSpPr>
          <p:spPr>
            <a:xfrm>
              <a:off x="4369857" y="3499128"/>
              <a:ext cx="51748" cy="54663"/>
            </a:xfrm>
            <a:custGeom>
              <a:avLst/>
              <a:gdLst/>
              <a:ahLst/>
              <a:cxnLst>
                <a:cxn ang="0">
                  <a:pos x="48298" y="42705"/>
                </a:cxn>
                <a:cxn ang="0">
                  <a:pos x="12075" y="3416"/>
                </a:cxn>
                <a:cxn ang="0">
                  <a:pos x="12075" y="20499"/>
                </a:cxn>
                <a:cxn ang="0">
                  <a:pos x="31049" y="39289"/>
                </a:cxn>
                <a:cxn ang="0">
                  <a:pos x="48298" y="42705"/>
                </a:cxn>
              </a:cxnLst>
              <a:pathLst>
                <a:path w="30" h="32">
                  <a:moveTo>
                    <a:pt x="28" y="25"/>
                  </a:moveTo>
                  <a:cubicBezTo>
                    <a:pt x="30" y="13"/>
                    <a:pt x="20" y="0"/>
                    <a:pt x="7" y="2"/>
                  </a:cubicBezTo>
                  <a:cubicBezTo>
                    <a:pt x="0" y="2"/>
                    <a:pt x="0" y="13"/>
                    <a:pt x="7" y="12"/>
                  </a:cubicBezTo>
                  <a:cubicBezTo>
                    <a:pt x="13" y="11"/>
                    <a:pt x="19" y="16"/>
                    <a:pt x="18" y="23"/>
                  </a:cubicBezTo>
                  <a:cubicBezTo>
                    <a:pt x="16" y="29"/>
                    <a:pt x="26" y="32"/>
                    <a:pt x="28" y="25"/>
                  </a:cubicBezTo>
                </a:path>
              </a:pathLst>
            </a:custGeom>
            <a:solidFill>
              <a:srgbClr val="2980B9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7782" name="Freeform 146"/>
            <p:cNvSpPr/>
            <p:nvPr/>
          </p:nvSpPr>
          <p:spPr>
            <a:xfrm>
              <a:off x="4323211" y="3548689"/>
              <a:ext cx="186582" cy="151599"/>
            </a:xfrm>
            <a:custGeom>
              <a:avLst/>
              <a:gdLst/>
              <a:ahLst/>
              <a:cxnLst>
                <a:cxn ang="0">
                  <a:pos x="5183" y="25841"/>
                </a:cxn>
                <a:cxn ang="0">
                  <a:pos x="5183" y="72354"/>
                </a:cxn>
                <a:cxn ang="0">
                  <a:pos x="53556" y="149876"/>
                </a:cxn>
                <a:cxn ang="0">
                  <a:pos x="62194" y="151599"/>
                </a:cxn>
                <a:cxn ang="0">
                  <a:pos x="86381" y="141263"/>
                </a:cxn>
                <a:cxn ang="0">
                  <a:pos x="110567" y="151599"/>
                </a:cxn>
                <a:cxn ang="0">
                  <a:pos x="162395" y="17227"/>
                </a:cxn>
                <a:cxn ang="0">
                  <a:pos x="158940" y="13782"/>
                </a:cxn>
                <a:cxn ang="0">
                  <a:pos x="120933" y="0"/>
                </a:cxn>
                <a:cxn ang="0">
                  <a:pos x="86381" y="8614"/>
                </a:cxn>
                <a:cxn ang="0">
                  <a:pos x="86381" y="8614"/>
                </a:cxn>
                <a:cxn ang="0">
                  <a:pos x="77743" y="5168"/>
                </a:cxn>
                <a:cxn ang="0">
                  <a:pos x="55284" y="0"/>
                </a:cxn>
                <a:cxn ang="0">
                  <a:pos x="51828" y="0"/>
                </a:cxn>
                <a:cxn ang="0">
                  <a:pos x="5183" y="25841"/>
                </a:cxn>
              </a:cxnLst>
              <a:pathLst>
                <a:path w="108" h="88">
                  <a:moveTo>
                    <a:pt x="3" y="15"/>
                  </a:moveTo>
                  <a:cubicBezTo>
                    <a:pt x="0" y="23"/>
                    <a:pt x="1" y="33"/>
                    <a:pt x="3" y="42"/>
                  </a:cubicBezTo>
                  <a:cubicBezTo>
                    <a:pt x="6" y="57"/>
                    <a:pt x="13" y="82"/>
                    <a:pt x="31" y="87"/>
                  </a:cubicBezTo>
                  <a:cubicBezTo>
                    <a:pt x="33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29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6" y="3"/>
                    <a:pt x="45" y="3"/>
                  </a:cubicBezTo>
                  <a:cubicBezTo>
                    <a:pt x="41" y="1"/>
                    <a:pt x="36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0" y="0"/>
                    <a:pt x="7" y="4"/>
                    <a:pt x="3" y="15"/>
                  </a:cubicBezTo>
                </a:path>
              </a:pathLst>
            </a:custGeom>
            <a:solidFill>
              <a:srgbClr val="00BE9C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7784" name="矩形 152"/>
          <p:cNvSpPr/>
          <p:nvPr/>
        </p:nvSpPr>
        <p:spPr>
          <a:xfrm>
            <a:off x="6210300" y="2649538"/>
            <a:ext cx="5141913" cy="24612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[1]Korth, H. F., Silberschatz, A., &amp; Sudarshan, S. Database System Concepts. McGraw Hill.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[2]Connolly, T., &amp; Begg, C. Database Systems: A Practical Approach to Design, Implementation, and         Management. Pearson.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[3]W3Schools (https://www.w3schools.com) – SQL tutorials and programming resources. 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[4]Stack Overflow (https://stackoverflow.com) – Community-driven solutions and coding advice.  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5305425" y="2312035"/>
            <a:ext cx="8667750" cy="681355"/>
          </a:xfrm>
        </p:spPr>
        <p:txBody>
          <a:bodyPr wrap="square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zh-CN" sz="3000" b="1" kern="1200" dirty="0">
                <a:latin typeface="+mj-lt"/>
                <a:ea typeface="+mj-ea"/>
                <a:cs typeface="+mj-cs"/>
              </a:rPr>
              <a:t>THANKS FOR WATCHING</a:t>
            </a:r>
            <a:endParaRPr lang="zh-CN" altLang="en-US" sz="30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440" y="1264920"/>
            <a:ext cx="6421755" cy="402463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en-GB"/>
              <a:t>Collaborators</a:t>
            </a:r>
            <a:endParaRPr lang="en-US" altLang="en-GB"/>
          </a:p>
          <a:p>
            <a:pPr>
              <a:lnSpc>
                <a:spcPct val="100000"/>
              </a:lnSpc>
            </a:pPr>
            <a:r>
              <a:rPr lang="en-US" altLang="en-GB" sz="1500"/>
              <a:t>1.Ange de No</a:t>
            </a:r>
            <a:r>
              <a:rPr lang="en-US" altLang="en-US" sz="1500"/>
              <a:t>ë</a:t>
            </a:r>
            <a:r>
              <a:rPr lang="en-US" altLang="en-GB" sz="1500"/>
              <a:t>lla Mutesi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2.Uwineza Sebazindutsi Liliane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3.Chikeluba Stanley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4.Mugisha Abdoullatif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5.Kwizera Niyo Mackenzie 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6.Icyeza Kundwa Gloire Nelly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7.Nsanzimfura Enock Nkumbuyedeni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8.MAYIMANA Divine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9.Patrick Shema cyusa</a:t>
            </a:r>
            <a:endParaRPr lang="en-US" altLang="en-GB" sz="1500"/>
          </a:p>
          <a:p>
            <a:pPr>
              <a:lnSpc>
                <a:spcPct val="100000"/>
              </a:lnSpc>
            </a:pPr>
            <a:r>
              <a:rPr lang="en-US" altLang="en-GB" sz="1500"/>
              <a:t>10.Manishimwe Kwizera Jean Luc </a:t>
            </a:r>
            <a:endParaRPr lang="en-US" altLang="en-GB" sz="15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2"/>
          <p:cNvPicPr>
            <a:picLocks noChangeAspect="1"/>
          </p:cNvPicPr>
          <p:nvPr/>
        </p:nvPicPr>
        <p:blipFill>
          <a:blip r:embed="rId1"/>
          <a:srcRect r="24541"/>
          <a:stretch>
            <a:fillRect/>
          </a:stretch>
        </p:blipFill>
        <p:spPr>
          <a:xfrm>
            <a:off x="0" y="0"/>
            <a:ext cx="61976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3B424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544945" y="2137728"/>
            <a:ext cx="647700" cy="647700"/>
          </a:xfrm>
          <a:prstGeom prst="ellipse">
            <a:avLst/>
          </a:prstGeom>
          <a:solidFill>
            <a:srgbClr val="FE4B2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492875" y="3384233"/>
            <a:ext cx="647700" cy="647700"/>
          </a:xfrm>
          <a:prstGeom prst="ellipse">
            <a:avLst/>
          </a:prstGeom>
          <a:solidFill>
            <a:srgbClr val="145F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544945" y="4848860"/>
            <a:ext cx="647700" cy="647700"/>
          </a:xfrm>
          <a:prstGeom prst="ellipse">
            <a:avLst/>
          </a:prstGeom>
          <a:solidFill>
            <a:srgbClr val="F9A71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23561" name="组合 4"/>
          <p:cNvGrpSpPr/>
          <p:nvPr/>
        </p:nvGrpSpPr>
        <p:grpSpPr>
          <a:xfrm>
            <a:off x="1458913" y="2219325"/>
            <a:ext cx="3217862" cy="3424238"/>
            <a:chOff x="2044916" y="2535866"/>
            <a:chExt cx="2635827" cy="2805546"/>
          </a:xfrm>
        </p:grpSpPr>
        <p:sp>
          <p:nvSpPr>
            <p:cNvPr id="50" name="椭圆 49"/>
            <p:cNvSpPr/>
            <p:nvPr/>
          </p:nvSpPr>
          <p:spPr>
            <a:xfrm>
              <a:off x="2259662" y="2806030"/>
              <a:ext cx="1884218" cy="1884218"/>
            </a:xfrm>
            <a:prstGeom prst="ellipse">
              <a:avLst/>
            </a:prstGeom>
            <a:solidFill>
              <a:srgbClr val="179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63938" y="4427012"/>
              <a:ext cx="914400" cy="914400"/>
            </a:xfrm>
            <a:prstGeom prst="ellipse">
              <a:avLst/>
            </a:prstGeom>
            <a:solidFill>
              <a:srgbClr val="F9A7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>
              <a:off x="2044916" y="2591285"/>
              <a:ext cx="2313709" cy="2313709"/>
            </a:xfrm>
            <a:prstGeom prst="arc">
              <a:avLst>
                <a:gd name="adj1" fmla="val 6642635"/>
                <a:gd name="adj2" fmla="val 4215182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658971" y="2535866"/>
              <a:ext cx="914400" cy="914400"/>
            </a:xfrm>
            <a:prstGeom prst="ellipse">
              <a:avLst/>
            </a:prstGeom>
            <a:solidFill>
              <a:srgbClr val="FE4B2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766343" y="3720430"/>
              <a:ext cx="914400" cy="914400"/>
            </a:xfrm>
            <a:prstGeom prst="ellipse">
              <a:avLst/>
            </a:prstGeom>
            <a:solidFill>
              <a:srgbClr val="145F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KSO_Shape"/>
            <p:cNvSpPr/>
            <p:nvPr/>
          </p:nvSpPr>
          <p:spPr>
            <a:xfrm>
              <a:off x="2977242" y="4722777"/>
              <a:ext cx="487793" cy="322870"/>
            </a:xfrm>
            <a:custGeom>
              <a:avLst/>
              <a:gdLst>
                <a:gd name="connsiteX0" fmla="*/ 880442 w 1224136"/>
                <a:gd name="connsiteY0" fmla="*/ 361080 h 883138"/>
                <a:gd name="connsiteX1" fmla="*/ 1006456 w 1224136"/>
                <a:gd name="connsiteY1" fmla="*/ 487094 h 883138"/>
                <a:gd name="connsiteX2" fmla="*/ 880442 w 1224136"/>
                <a:gd name="connsiteY2" fmla="*/ 613108 h 883138"/>
                <a:gd name="connsiteX3" fmla="*/ 754428 w 1224136"/>
                <a:gd name="connsiteY3" fmla="*/ 487094 h 883138"/>
                <a:gd name="connsiteX4" fmla="*/ 880442 w 1224136"/>
                <a:gd name="connsiteY4" fmla="*/ 361080 h 883138"/>
                <a:gd name="connsiteX5" fmla="*/ 880442 w 1224136"/>
                <a:gd name="connsiteY5" fmla="*/ 235066 h 883138"/>
                <a:gd name="connsiteX6" fmla="*/ 628414 w 1224136"/>
                <a:gd name="connsiteY6" fmla="*/ 487094 h 883138"/>
                <a:gd name="connsiteX7" fmla="*/ 880442 w 1224136"/>
                <a:gd name="connsiteY7" fmla="*/ 739122 h 883138"/>
                <a:gd name="connsiteX8" fmla="*/ 1132470 w 1224136"/>
                <a:gd name="connsiteY8" fmla="*/ 487094 h 883138"/>
                <a:gd name="connsiteX9" fmla="*/ 880442 w 1224136"/>
                <a:gd name="connsiteY9" fmla="*/ 235066 h 883138"/>
                <a:gd name="connsiteX10" fmla="*/ 132017 w 1224136"/>
                <a:gd name="connsiteY10" fmla="*/ 91050 h 883138"/>
                <a:gd name="connsiteX11" fmla="*/ 1092119 w 1224136"/>
                <a:gd name="connsiteY11" fmla="*/ 91050 h 883138"/>
                <a:gd name="connsiteX12" fmla="*/ 1224136 w 1224136"/>
                <a:gd name="connsiteY12" fmla="*/ 223067 h 883138"/>
                <a:gd name="connsiteX13" fmla="*/ 1224136 w 1224136"/>
                <a:gd name="connsiteY13" fmla="*/ 751121 h 883138"/>
                <a:gd name="connsiteX14" fmla="*/ 1092119 w 1224136"/>
                <a:gd name="connsiteY14" fmla="*/ 883138 h 883138"/>
                <a:gd name="connsiteX15" fmla="*/ 132017 w 1224136"/>
                <a:gd name="connsiteY15" fmla="*/ 883138 h 883138"/>
                <a:gd name="connsiteX16" fmla="*/ 0 w 1224136"/>
                <a:gd name="connsiteY16" fmla="*/ 751121 h 883138"/>
                <a:gd name="connsiteX17" fmla="*/ 0 w 1224136"/>
                <a:gd name="connsiteY17" fmla="*/ 223067 h 883138"/>
                <a:gd name="connsiteX18" fmla="*/ 132017 w 1224136"/>
                <a:gd name="connsiteY18" fmla="*/ 91050 h 883138"/>
                <a:gd name="connsiteX19" fmla="*/ 156016 w 1224136"/>
                <a:gd name="connsiteY19" fmla="*/ 0 h 883138"/>
                <a:gd name="connsiteX20" fmla="*/ 348040 w 1224136"/>
                <a:gd name="connsiteY20" fmla="*/ 0 h 883138"/>
                <a:gd name="connsiteX21" fmla="*/ 360040 w 1224136"/>
                <a:gd name="connsiteY21" fmla="*/ 12000 h 883138"/>
                <a:gd name="connsiteX22" fmla="*/ 360040 w 1224136"/>
                <a:gd name="connsiteY22" fmla="*/ 60000 h 883138"/>
                <a:gd name="connsiteX23" fmla="*/ 348040 w 1224136"/>
                <a:gd name="connsiteY23" fmla="*/ 72000 h 883138"/>
                <a:gd name="connsiteX24" fmla="*/ 156016 w 1224136"/>
                <a:gd name="connsiteY24" fmla="*/ 72000 h 883138"/>
                <a:gd name="connsiteX25" fmla="*/ 144016 w 1224136"/>
                <a:gd name="connsiteY25" fmla="*/ 60000 h 883138"/>
                <a:gd name="connsiteX26" fmla="*/ 144016 w 1224136"/>
                <a:gd name="connsiteY26" fmla="*/ 12000 h 883138"/>
                <a:gd name="connsiteX27" fmla="*/ 156016 w 1224136"/>
                <a:gd name="connsiteY27" fmla="*/ 0 h 88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24136" h="883138">
                  <a:moveTo>
                    <a:pt x="880442" y="361080"/>
                  </a:moveTo>
                  <a:cubicBezTo>
                    <a:pt x="950038" y="361080"/>
                    <a:pt x="1006456" y="417498"/>
                    <a:pt x="1006456" y="487094"/>
                  </a:cubicBezTo>
                  <a:cubicBezTo>
                    <a:pt x="1006456" y="556690"/>
                    <a:pt x="950038" y="613108"/>
                    <a:pt x="880442" y="613108"/>
                  </a:cubicBezTo>
                  <a:cubicBezTo>
                    <a:pt x="810846" y="613108"/>
                    <a:pt x="754428" y="556690"/>
                    <a:pt x="754428" y="487094"/>
                  </a:cubicBezTo>
                  <a:cubicBezTo>
                    <a:pt x="754428" y="417498"/>
                    <a:pt x="810846" y="361080"/>
                    <a:pt x="880442" y="361080"/>
                  </a:cubicBezTo>
                  <a:close/>
                  <a:moveTo>
                    <a:pt x="880442" y="235066"/>
                  </a:moveTo>
                  <a:cubicBezTo>
                    <a:pt x="741251" y="235066"/>
                    <a:pt x="628414" y="347903"/>
                    <a:pt x="628414" y="487094"/>
                  </a:cubicBezTo>
                  <a:cubicBezTo>
                    <a:pt x="628414" y="626285"/>
                    <a:pt x="741251" y="739122"/>
                    <a:pt x="880442" y="739122"/>
                  </a:cubicBezTo>
                  <a:cubicBezTo>
                    <a:pt x="1019633" y="739122"/>
                    <a:pt x="1132470" y="626285"/>
                    <a:pt x="1132470" y="487094"/>
                  </a:cubicBezTo>
                  <a:cubicBezTo>
                    <a:pt x="1132470" y="347903"/>
                    <a:pt x="1019633" y="235066"/>
                    <a:pt x="880442" y="235066"/>
                  </a:cubicBezTo>
                  <a:close/>
                  <a:moveTo>
                    <a:pt x="132017" y="91050"/>
                  </a:moveTo>
                  <a:lnTo>
                    <a:pt x="1092119" y="91050"/>
                  </a:lnTo>
                  <a:cubicBezTo>
                    <a:pt x="1165030" y="91050"/>
                    <a:pt x="1224136" y="150156"/>
                    <a:pt x="1224136" y="223067"/>
                  </a:cubicBezTo>
                  <a:lnTo>
                    <a:pt x="1224136" y="751121"/>
                  </a:lnTo>
                  <a:cubicBezTo>
                    <a:pt x="1224136" y="824032"/>
                    <a:pt x="1165030" y="883138"/>
                    <a:pt x="1092119" y="883138"/>
                  </a:cubicBezTo>
                  <a:lnTo>
                    <a:pt x="132017" y="883138"/>
                  </a:lnTo>
                  <a:cubicBezTo>
                    <a:pt x="59106" y="883138"/>
                    <a:pt x="0" y="824032"/>
                    <a:pt x="0" y="751121"/>
                  </a:cubicBezTo>
                  <a:lnTo>
                    <a:pt x="0" y="223067"/>
                  </a:lnTo>
                  <a:cubicBezTo>
                    <a:pt x="0" y="150156"/>
                    <a:pt x="59106" y="91050"/>
                    <a:pt x="132017" y="91050"/>
                  </a:cubicBezTo>
                  <a:close/>
                  <a:moveTo>
                    <a:pt x="156016" y="0"/>
                  </a:moveTo>
                  <a:lnTo>
                    <a:pt x="348040" y="0"/>
                  </a:lnTo>
                  <a:cubicBezTo>
                    <a:pt x="354667" y="0"/>
                    <a:pt x="360040" y="5373"/>
                    <a:pt x="360040" y="12000"/>
                  </a:cubicBezTo>
                  <a:lnTo>
                    <a:pt x="360040" y="60000"/>
                  </a:lnTo>
                  <a:cubicBezTo>
                    <a:pt x="360040" y="66627"/>
                    <a:pt x="354667" y="72000"/>
                    <a:pt x="348040" y="72000"/>
                  </a:cubicBezTo>
                  <a:lnTo>
                    <a:pt x="156016" y="72000"/>
                  </a:lnTo>
                  <a:cubicBezTo>
                    <a:pt x="149389" y="72000"/>
                    <a:pt x="144016" y="66627"/>
                    <a:pt x="144016" y="60000"/>
                  </a:cubicBezTo>
                  <a:lnTo>
                    <a:pt x="144016" y="12000"/>
                  </a:lnTo>
                  <a:cubicBezTo>
                    <a:pt x="144016" y="5373"/>
                    <a:pt x="149389" y="0"/>
                    <a:pt x="1560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KSO_Shape"/>
            <p:cNvSpPr/>
            <p:nvPr/>
          </p:nvSpPr>
          <p:spPr>
            <a:xfrm>
              <a:off x="3890453" y="2821896"/>
              <a:ext cx="451437" cy="342340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KSO_Shape"/>
            <p:cNvSpPr/>
            <p:nvPr/>
          </p:nvSpPr>
          <p:spPr>
            <a:xfrm>
              <a:off x="4013993" y="4020468"/>
              <a:ext cx="419100" cy="314325"/>
            </a:xfrm>
            <a:custGeom>
              <a:avLst/>
              <a:gdLst>
                <a:gd name="connsiteX0" fmla="*/ 577329 w 833225"/>
                <a:gd name="connsiteY0" fmla="*/ 241699 h 624687"/>
                <a:gd name="connsiteX1" fmla="*/ 541325 w 833225"/>
                <a:gd name="connsiteY1" fmla="*/ 277703 h 624687"/>
                <a:gd name="connsiteX2" fmla="*/ 577329 w 833225"/>
                <a:gd name="connsiteY2" fmla="*/ 313707 h 624687"/>
                <a:gd name="connsiteX3" fmla="*/ 613333 w 833225"/>
                <a:gd name="connsiteY3" fmla="*/ 277703 h 624687"/>
                <a:gd name="connsiteX4" fmla="*/ 577329 w 833225"/>
                <a:gd name="connsiteY4" fmla="*/ 241699 h 624687"/>
                <a:gd name="connsiteX5" fmla="*/ 424929 w 833225"/>
                <a:gd name="connsiteY5" fmla="*/ 241699 h 624687"/>
                <a:gd name="connsiteX6" fmla="*/ 388925 w 833225"/>
                <a:gd name="connsiteY6" fmla="*/ 277703 h 624687"/>
                <a:gd name="connsiteX7" fmla="*/ 424929 w 833225"/>
                <a:gd name="connsiteY7" fmla="*/ 313707 h 624687"/>
                <a:gd name="connsiteX8" fmla="*/ 460933 w 833225"/>
                <a:gd name="connsiteY8" fmla="*/ 277703 h 624687"/>
                <a:gd name="connsiteX9" fmla="*/ 424929 w 833225"/>
                <a:gd name="connsiteY9" fmla="*/ 241699 h 624687"/>
                <a:gd name="connsiteX10" fmla="*/ 272529 w 833225"/>
                <a:gd name="connsiteY10" fmla="*/ 241699 h 624687"/>
                <a:gd name="connsiteX11" fmla="*/ 236525 w 833225"/>
                <a:gd name="connsiteY11" fmla="*/ 277703 h 624687"/>
                <a:gd name="connsiteX12" fmla="*/ 272529 w 833225"/>
                <a:gd name="connsiteY12" fmla="*/ 313707 h 624687"/>
                <a:gd name="connsiteX13" fmla="*/ 308533 w 833225"/>
                <a:gd name="connsiteY13" fmla="*/ 277703 h 624687"/>
                <a:gd name="connsiteX14" fmla="*/ 272529 w 833225"/>
                <a:gd name="connsiteY14" fmla="*/ 241699 h 624687"/>
                <a:gd name="connsiteX15" fmla="*/ 429066 w 833225"/>
                <a:gd name="connsiteY15" fmla="*/ 124 h 624687"/>
                <a:gd name="connsiteX16" fmla="*/ 543580 w 833225"/>
                <a:gd name="connsiteY16" fmla="*/ 13237 h 624687"/>
                <a:gd name="connsiteX17" fmla="*/ 789350 w 833225"/>
                <a:gd name="connsiteY17" fmla="*/ 401436 h 624687"/>
                <a:gd name="connsiteX18" fmla="*/ 362652 w 833225"/>
                <a:gd name="connsiteY18" fmla="*/ 552944 h 624687"/>
                <a:gd name="connsiteX19" fmla="*/ 243007 w 833225"/>
                <a:gd name="connsiteY19" fmla="*/ 624687 h 624687"/>
                <a:gd name="connsiteX20" fmla="*/ 211865 w 833225"/>
                <a:gd name="connsiteY20" fmla="*/ 519440 h 624687"/>
                <a:gd name="connsiteX21" fmla="*/ 117966 w 833225"/>
                <a:gd name="connsiteY21" fmla="*/ 84077 h 624687"/>
                <a:gd name="connsiteX22" fmla="*/ 429066 w 833225"/>
                <a:gd name="connsiteY22" fmla="*/ 124 h 6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225" h="624687">
                  <a:moveTo>
                    <a:pt x="577329" y="241699"/>
                  </a:moveTo>
                  <a:cubicBezTo>
                    <a:pt x="557445" y="241699"/>
                    <a:pt x="541325" y="257819"/>
                    <a:pt x="541325" y="277703"/>
                  </a:cubicBezTo>
                  <a:cubicBezTo>
                    <a:pt x="541325" y="297587"/>
                    <a:pt x="557445" y="313707"/>
                    <a:pt x="577329" y="313707"/>
                  </a:cubicBezTo>
                  <a:cubicBezTo>
                    <a:pt x="597213" y="313707"/>
                    <a:pt x="613333" y="297587"/>
                    <a:pt x="613333" y="277703"/>
                  </a:cubicBezTo>
                  <a:cubicBezTo>
                    <a:pt x="613333" y="257819"/>
                    <a:pt x="597213" y="241699"/>
                    <a:pt x="577329" y="241699"/>
                  </a:cubicBezTo>
                  <a:close/>
                  <a:moveTo>
                    <a:pt x="424929" y="241699"/>
                  </a:moveTo>
                  <a:cubicBezTo>
                    <a:pt x="405045" y="241699"/>
                    <a:pt x="388925" y="257819"/>
                    <a:pt x="388925" y="277703"/>
                  </a:cubicBezTo>
                  <a:cubicBezTo>
                    <a:pt x="388925" y="297587"/>
                    <a:pt x="405045" y="313707"/>
                    <a:pt x="424929" y="313707"/>
                  </a:cubicBezTo>
                  <a:cubicBezTo>
                    <a:pt x="444813" y="313707"/>
                    <a:pt x="460933" y="297587"/>
                    <a:pt x="460933" y="277703"/>
                  </a:cubicBezTo>
                  <a:cubicBezTo>
                    <a:pt x="460933" y="257819"/>
                    <a:pt x="444813" y="241699"/>
                    <a:pt x="424929" y="241699"/>
                  </a:cubicBezTo>
                  <a:close/>
                  <a:moveTo>
                    <a:pt x="272529" y="241699"/>
                  </a:moveTo>
                  <a:cubicBezTo>
                    <a:pt x="252645" y="241699"/>
                    <a:pt x="236525" y="257819"/>
                    <a:pt x="236525" y="277703"/>
                  </a:cubicBezTo>
                  <a:cubicBezTo>
                    <a:pt x="236525" y="297587"/>
                    <a:pt x="252645" y="313707"/>
                    <a:pt x="272529" y="313707"/>
                  </a:cubicBezTo>
                  <a:cubicBezTo>
                    <a:pt x="292413" y="313707"/>
                    <a:pt x="308533" y="297587"/>
                    <a:pt x="308533" y="277703"/>
                  </a:cubicBezTo>
                  <a:cubicBezTo>
                    <a:pt x="308533" y="257819"/>
                    <a:pt x="292413" y="241699"/>
                    <a:pt x="272529" y="241699"/>
                  </a:cubicBezTo>
                  <a:close/>
                  <a:moveTo>
                    <a:pt x="429066" y="124"/>
                  </a:moveTo>
                  <a:cubicBezTo>
                    <a:pt x="467414" y="891"/>
                    <a:pt x="505944" y="5202"/>
                    <a:pt x="543580" y="13237"/>
                  </a:cubicBezTo>
                  <a:cubicBezTo>
                    <a:pt x="786614" y="65121"/>
                    <a:pt x="903137" y="249172"/>
                    <a:pt x="789350" y="401436"/>
                  </a:cubicBezTo>
                  <a:cubicBezTo>
                    <a:pt x="710142" y="507428"/>
                    <a:pt x="538801" y="568267"/>
                    <a:pt x="362652" y="552944"/>
                  </a:cubicBezTo>
                  <a:lnTo>
                    <a:pt x="243007" y="624687"/>
                  </a:lnTo>
                  <a:lnTo>
                    <a:pt x="211865" y="519440"/>
                  </a:lnTo>
                  <a:cubicBezTo>
                    <a:pt x="-26035" y="429957"/>
                    <a:pt x="-72481" y="214611"/>
                    <a:pt x="117966" y="84077"/>
                  </a:cubicBezTo>
                  <a:cubicBezTo>
                    <a:pt x="200623" y="27423"/>
                    <a:pt x="314022" y="-2176"/>
                    <a:pt x="429066" y="1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3570" name="组合 74"/>
            <p:cNvGrpSpPr/>
            <p:nvPr/>
          </p:nvGrpSpPr>
          <p:grpSpPr>
            <a:xfrm>
              <a:off x="2762619" y="3164496"/>
              <a:ext cx="878305" cy="1167286"/>
              <a:chOff x="2443163" y="2125663"/>
              <a:chExt cx="315913" cy="511175"/>
            </a:xfrm>
          </p:grpSpPr>
          <p:sp>
            <p:nvSpPr>
              <p:cNvPr id="23571" name="Freeform 78"/>
              <p:cNvSpPr/>
              <p:nvPr/>
            </p:nvSpPr>
            <p:spPr>
              <a:xfrm>
                <a:off x="2443163" y="2125663"/>
                <a:ext cx="315913" cy="396875"/>
              </a:xfrm>
              <a:custGeom>
                <a:avLst/>
                <a:gdLst/>
                <a:ahLst/>
                <a:cxnLst>
                  <a:cxn ang="0">
                    <a:pos x="157084" y="0"/>
                  </a:cxn>
                  <a:cxn ang="0">
                    <a:pos x="873" y="157878"/>
                  </a:cxn>
                  <a:cxn ang="0">
                    <a:pos x="63706" y="281738"/>
                  </a:cxn>
                  <a:cxn ang="0">
                    <a:pos x="95123" y="375941"/>
                  </a:cxn>
                  <a:cxn ang="0">
                    <a:pos x="157957" y="396875"/>
                  </a:cxn>
                  <a:cxn ang="0">
                    <a:pos x="220790" y="375941"/>
                  </a:cxn>
                  <a:cxn ang="0">
                    <a:pos x="220790" y="375941"/>
                  </a:cxn>
                  <a:cxn ang="0">
                    <a:pos x="252207" y="281738"/>
                  </a:cxn>
                  <a:cxn ang="0">
                    <a:pos x="315040" y="157878"/>
                  </a:cxn>
                  <a:cxn ang="0">
                    <a:pos x="159702" y="0"/>
                  </a:cxn>
                  <a:cxn ang="0">
                    <a:pos x="157084" y="0"/>
                  </a:cxn>
                </a:cxnLst>
                <a:pathLst>
                  <a:path w="362" h="455">
                    <a:moveTo>
                      <a:pt x="180" y="0"/>
                    </a:moveTo>
                    <a:cubicBezTo>
                      <a:pt x="80" y="0"/>
                      <a:pt x="0" y="81"/>
                      <a:pt x="1" y="181"/>
                    </a:cubicBezTo>
                    <a:cubicBezTo>
                      <a:pt x="1" y="239"/>
                      <a:pt x="44" y="290"/>
                      <a:pt x="73" y="323"/>
                    </a:cubicBezTo>
                    <a:cubicBezTo>
                      <a:pt x="103" y="356"/>
                      <a:pt x="109" y="431"/>
                      <a:pt x="109" y="431"/>
                    </a:cubicBezTo>
                    <a:cubicBezTo>
                      <a:pt x="109" y="431"/>
                      <a:pt x="142" y="455"/>
                      <a:pt x="181" y="455"/>
                    </a:cubicBezTo>
                    <a:cubicBezTo>
                      <a:pt x="221" y="455"/>
                      <a:pt x="253" y="431"/>
                      <a:pt x="253" y="431"/>
                    </a:cubicBezTo>
                    <a:cubicBezTo>
                      <a:pt x="253" y="431"/>
                      <a:pt x="253" y="431"/>
                      <a:pt x="253" y="431"/>
                    </a:cubicBezTo>
                    <a:cubicBezTo>
                      <a:pt x="253" y="431"/>
                      <a:pt x="260" y="356"/>
                      <a:pt x="289" y="323"/>
                    </a:cubicBezTo>
                    <a:cubicBezTo>
                      <a:pt x="318" y="290"/>
                      <a:pt x="361" y="239"/>
                      <a:pt x="361" y="181"/>
                    </a:cubicBezTo>
                    <a:cubicBezTo>
                      <a:pt x="362" y="81"/>
                      <a:pt x="282" y="0"/>
                      <a:pt x="183" y="0"/>
                    </a:cubicBezTo>
                    <a:lnTo>
                      <a:pt x="180" y="0"/>
                    </a:lnTo>
                    <a:close/>
                  </a:path>
                </a:pathLst>
              </a:custGeom>
              <a:noFill/>
              <a:ln w="349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2" name="Freeform 79"/>
              <p:cNvSpPr/>
              <p:nvPr/>
            </p:nvSpPr>
            <p:spPr>
              <a:xfrm>
                <a:off x="2530475" y="2508250"/>
                <a:ext cx="69850" cy="55563"/>
              </a:xfrm>
              <a:custGeom>
                <a:avLst/>
                <a:gdLst/>
                <a:ahLst/>
                <a:cxnLst>
                  <a:cxn ang="0">
                    <a:pos x="11210" y="0"/>
                  </a:cxn>
                  <a:cxn ang="0">
                    <a:pos x="4312" y="24309"/>
                  </a:cxn>
                  <a:cxn ang="0">
                    <a:pos x="69850" y="55563"/>
                  </a:cxn>
                </a:cxnLst>
                <a:pathLst>
                  <a:path w="81" h="64">
                    <a:moveTo>
                      <a:pt x="13" y="0"/>
                    </a:moveTo>
                    <a:cubicBezTo>
                      <a:pt x="8" y="14"/>
                      <a:pt x="0" y="16"/>
                      <a:pt x="5" y="28"/>
                    </a:cubicBezTo>
                    <a:cubicBezTo>
                      <a:pt x="11" y="40"/>
                      <a:pt x="42" y="64"/>
                      <a:pt x="81" y="64"/>
                    </a:cubicBezTo>
                  </a:path>
                </a:pathLst>
              </a:custGeom>
              <a:noFill/>
              <a:ln w="349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3" name="Freeform 80"/>
              <p:cNvSpPr/>
              <p:nvPr/>
            </p:nvSpPr>
            <p:spPr>
              <a:xfrm>
                <a:off x="2600325" y="2508250"/>
                <a:ext cx="71438" cy="55563"/>
              </a:xfrm>
              <a:custGeom>
                <a:avLst/>
                <a:gdLst/>
                <a:ahLst/>
                <a:cxnLst>
                  <a:cxn ang="0">
                    <a:pos x="59241" y="0"/>
                  </a:cxn>
                  <a:cxn ang="0">
                    <a:pos x="66211" y="24309"/>
                  </a:cxn>
                  <a:cxn ang="0">
                    <a:pos x="0" y="55563"/>
                  </a:cxn>
                </a:cxnLst>
                <a:pathLst>
                  <a:path w="82" h="64">
                    <a:moveTo>
                      <a:pt x="68" y="0"/>
                    </a:moveTo>
                    <a:cubicBezTo>
                      <a:pt x="74" y="14"/>
                      <a:pt x="82" y="16"/>
                      <a:pt x="76" y="28"/>
                    </a:cubicBezTo>
                    <a:cubicBezTo>
                      <a:pt x="71" y="40"/>
                      <a:pt x="40" y="64"/>
                      <a:pt x="0" y="64"/>
                    </a:cubicBezTo>
                  </a:path>
                </a:pathLst>
              </a:custGeom>
              <a:noFill/>
              <a:ln w="349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4" name="Freeform 81"/>
              <p:cNvSpPr/>
              <p:nvPr/>
            </p:nvSpPr>
            <p:spPr>
              <a:xfrm>
                <a:off x="2530475" y="2551113"/>
                <a:ext cx="69850" cy="55563"/>
              </a:xfrm>
              <a:custGeom>
                <a:avLst/>
                <a:gdLst/>
                <a:ahLst/>
                <a:cxnLst>
                  <a:cxn ang="0">
                    <a:pos x="11210" y="0"/>
                  </a:cxn>
                  <a:cxn ang="0">
                    <a:pos x="4312" y="24309"/>
                  </a:cxn>
                  <a:cxn ang="0">
                    <a:pos x="69850" y="55563"/>
                  </a:cxn>
                </a:cxnLst>
                <a:pathLst>
                  <a:path w="81" h="64">
                    <a:moveTo>
                      <a:pt x="13" y="0"/>
                    </a:moveTo>
                    <a:cubicBezTo>
                      <a:pt x="8" y="14"/>
                      <a:pt x="0" y="16"/>
                      <a:pt x="5" y="28"/>
                    </a:cubicBezTo>
                    <a:cubicBezTo>
                      <a:pt x="11" y="40"/>
                      <a:pt x="42" y="64"/>
                      <a:pt x="81" y="64"/>
                    </a:cubicBezTo>
                  </a:path>
                </a:pathLst>
              </a:custGeom>
              <a:noFill/>
              <a:ln w="349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5" name="Freeform 82"/>
              <p:cNvSpPr/>
              <p:nvPr/>
            </p:nvSpPr>
            <p:spPr>
              <a:xfrm>
                <a:off x="2600325" y="2551113"/>
                <a:ext cx="71438" cy="55563"/>
              </a:xfrm>
              <a:custGeom>
                <a:avLst/>
                <a:gdLst/>
                <a:ahLst/>
                <a:cxnLst>
                  <a:cxn ang="0">
                    <a:pos x="59241" y="0"/>
                  </a:cxn>
                  <a:cxn ang="0">
                    <a:pos x="66211" y="24309"/>
                  </a:cxn>
                  <a:cxn ang="0">
                    <a:pos x="0" y="55563"/>
                  </a:cxn>
                </a:cxnLst>
                <a:pathLst>
                  <a:path w="82" h="64">
                    <a:moveTo>
                      <a:pt x="68" y="0"/>
                    </a:moveTo>
                    <a:cubicBezTo>
                      <a:pt x="74" y="14"/>
                      <a:pt x="82" y="16"/>
                      <a:pt x="76" y="28"/>
                    </a:cubicBezTo>
                    <a:cubicBezTo>
                      <a:pt x="71" y="40"/>
                      <a:pt x="40" y="64"/>
                      <a:pt x="0" y="64"/>
                    </a:cubicBezTo>
                  </a:path>
                </a:pathLst>
              </a:custGeom>
              <a:noFill/>
              <a:ln w="349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6" name="Freeform 83"/>
              <p:cNvSpPr/>
              <p:nvPr/>
            </p:nvSpPr>
            <p:spPr>
              <a:xfrm>
                <a:off x="2562225" y="2613025"/>
                <a:ext cx="77788" cy="23813"/>
              </a:xfrm>
              <a:custGeom>
                <a:avLst/>
                <a:gdLst/>
                <a:ahLst/>
                <a:cxnLst>
                  <a:cxn ang="0">
                    <a:pos x="77788" y="0"/>
                  </a:cxn>
                  <a:cxn ang="0">
                    <a:pos x="38894" y="23813"/>
                  </a:cxn>
                  <a:cxn ang="0">
                    <a:pos x="0" y="0"/>
                  </a:cxn>
                </a:cxnLst>
                <a:pathLst>
                  <a:path w="88" h="27">
                    <a:moveTo>
                      <a:pt x="88" y="0"/>
                    </a:moveTo>
                    <a:cubicBezTo>
                      <a:pt x="88" y="0"/>
                      <a:pt x="69" y="27"/>
                      <a:pt x="44" y="27"/>
                    </a:cubicBezTo>
                    <a:cubicBezTo>
                      <a:pt x="20" y="27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GB" altLang="en-US"/>
              </a:p>
            </p:txBody>
          </p:sp>
          <p:sp>
            <p:nvSpPr>
              <p:cNvPr id="23577" name="Freeform 84"/>
              <p:cNvSpPr/>
              <p:nvPr/>
            </p:nvSpPr>
            <p:spPr>
              <a:xfrm>
                <a:off x="2544763" y="2297113"/>
                <a:ext cx="112713" cy="219075"/>
              </a:xfrm>
              <a:custGeom>
                <a:avLst/>
                <a:gdLst/>
                <a:ahLst/>
                <a:cxnLst>
                  <a:cxn ang="0">
                    <a:pos x="38100" y="219075"/>
                  </a:cxn>
                  <a:cxn ang="0">
                    <a:pos x="0" y="15875"/>
                  </a:cxn>
                  <a:cxn ang="0">
                    <a:pos x="9525" y="0"/>
                  </a:cxn>
                  <a:cxn ang="0">
                    <a:pos x="25400" y="31750"/>
                  </a:cxn>
                  <a:cxn ang="0">
                    <a:pos x="39688" y="0"/>
                  </a:cxn>
                  <a:cxn ang="0">
                    <a:pos x="55563" y="31750"/>
                  </a:cxn>
                  <a:cxn ang="0">
                    <a:pos x="71438" y="0"/>
                  </a:cxn>
                  <a:cxn ang="0">
                    <a:pos x="87313" y="31750"/>
                  </a:cxn>
                  <a:cxn ang="0">
                    <a:pos x="103188" y="0"/>
                  </a:cxn>
                  <a:cxn ang="0">
                    <a:pos x="112713" y="15875"/>
                  </a:cxn>
                  <a:cxn ang="0">
                    <a:pos x="73025" y="219075"/>
                  </a:cxn>
                </a:cxnLst>
                <a:pathLst>
                  <a:path w="71" h="138">
                    <a:moveTo>
                      <a:pt x="24" y="138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20"/>
                    </a:lnTo>
                    <a:lnTo>
                      <a:pt x="25" y="0"/>
                    </a:lnTo>
                    <a:lnTo>
                      <a:pt x="35" y="20"/>
                    </a:lnTo>
                    <a:lnTo>
                      <a:pt x="45" y="0"/>
                    </a:lnTo>
                    <a:lnTo>
                      <a:pt x="55" y="20"/>
                    </a:lnTo>
                    <a:lnTo>
                      <a:pt x="65" y="0"/>
                    </a:lnTo>
                    <a:lnTo>
                      <a:pt x="71" y="10"/>
                    </a:lnTo>
                    <a:lnTo>
                      <a:pt x="46" y="138"/>
                    </a:lnTo>
                  </a:path>
                </a:pathLst>
              </a:custGeom>
              <a:noFill/>
              <a:ln w="11113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GB" altLang="en-US"/>
              </a:p>
            </p:txBody>
          </p:sp>
        </p:grpSp>
      </p:grpSp>
      <p:sp>
        <p:nvSpPr>
          <p:cNvPr id="3" name="Text Box 2"/>
          <p:cNvSpPr txBox="1"/>
          <p:nvPr/>
        </p:nvSpPr>
        <p:spPr>
          <a:xfrm>
            <a:off x="7860030" y="914400"/>
            <a:ext cx="30791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2500"/>
              <a:t>PROJECT OVERVIEW</a:t>
            </a:r>
            <a:endParaRPr lang="en-US" altLang="en-GB" sz="2500"/>
          </a:p>
        </p:txBody>
      </p:sp>
      <p:sp>
        <p:nvSpPr>
          <p:cNvPr id="4" name="Text Box 3"/>
          <p:cNvSpPr txBox="1"/>
          <p:nvPr/>
        </p:nvSpPr>
        <p:spPr>
          <a:xfrm>
            <a:off x="7562850" y="2016125"/>
            <a:ext cx="4130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500" b="1"/>
              <a:t>Centralized Database</a:t>
            </a:r>
            <a:r>
              <a:rPr lang="en-US" altLang="en-GB" sz="1500"/>
              <a:t>: The League Management System organizes and tracks data related to teams, players, coaches, and matches, ensuring efficient data management and easy retrieval.</a:t>
            </a:r>
            <a:endParaRPr lang="en-US" altLang="en-GB" sz="1500"/>
          </a:p>
        </p:txBody>
      </p:sp>
      <p:sp>
        <p:nvSpPr>
          <p:cNvPr id="5" name="Text Box 4"/>
          <p:cNvSpPr txBox="1"/>
          <p:nvPr/>
        </p:nvSpPr>
        <p:spPr>
          <a:xfrm>
            <a:off x="7562850" y="3227705"/>
            <a:ext cx="371919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b="1">
                <a:sym typeface="+mn-ea"/>
              </a:rPr>
              <a:t>Enhanced Efficiency:</a:t>
            </a:r>
            <a:r>
              <a:rPr lang="en-US" altLang="en-GB" sz="1500">
                <a:sym typeface="+mn-ea"/>
              </a:rPr>
              <a:t> It simplifies administrative tasks, reduces redundancy, and improves data accuracy, streamlining operations for staff, managers, and stakeholders.</a:t>
            </a:r>
            <a:endParaRPr lang="en-US" altLang="en-GB" sz="15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9990" y="4669790"/>
            <a:ext cx="374205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b="1">
                <a:sym typeface="+mn-ea"/>
              </a:rPr>
              <a:t>Support for League Activities:</a:t>
            </a:r>
            <a:r>
              <a:rPr lang="en-US" altLang="en-GB" sz="1500">
                <a:sym typeface="+mn-ea"/>
              </a:rPr>
              <a:t> The system provides an accessible platform that helps manage league operations effectively, facilitating better decision-making and overall league management.</a:t>
            </a:r>
            <a:endParaRPr lang="en-US" altLang="en-GB" sz="15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51120" y="102616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0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Project objectives</a:t>
            </a:r>
            <a:endParaRPr lang="en-US" altLang="zh-CN" sz="3000" cap="all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4340" name="Freeform 55"/>
          <p:cNvSpPr>
            <a:spLocks noEditPoints="1"/>
          </p:cNvSpPr>
          <p:nvPr/>
        </p:nvSpPr>
        <p:spPr>
          <a:xfrm>
            <a:off x="5623560" y="2344103"/>
            <a:ext cx="350838" cy="352425"/>
          </a:xfrm>
          <a:custGeom>
            <a:avLst/>
            <a:gdLst/>
            <a:ahLst/>
            <a:cxnLst>
              <a:cxn ang="0">
                <a:pos x="174913" y="0"/>
              </a:cxn>
              <a:cxn ang="0">
                <a:pos x="0" y="176071"/>
              </a:cxn>
              <a:cxn ang="0">
                <a:pos x="174913" y="352141"/>
              </a:cxn>
              <a:cxn ang="0">
                <a:pos x="349825" y="176071"/>
              </a:cxn>
              <a:cxn ang="0">
                <a:pos x="174913" y="0"/>
              </a:cxn>
              <a:cxn ang="0">
                <a:pos x="153048" y="264106"/>
              </a:cxn>
              <a:cxn ang="0">
                <a:pos x="87456" y="198079"/>
              </a:cxn>
              <a:cxn ang="0">
                <a:pos x="120252" y="165066"/>
              </a:cxn>
              <a:cxn ang="0">
                <a:pos x="153048" y="198079"/>
              </a:cxn>
              <a:cxn ang="0">
                <a:pos x="251437" y="88035"/>
              </a:cxn>
              <a:cxn ang="0">
                <a:pos x="284233" y="121048"/>
              </a:cxn>
              <a:cxn ang="0">
                <a:pos x="153048" y="264106"/>
              </a:cxn>
            </a:cxnLst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179E97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4342" name="Freeform 55"/>
          <p:cNvSpPr>
            <a:spLocks noEditPoints="1"/>
          </p:cNvSpPr>
          <p:nvPr/>
        </p:nvSpPr>
        <p:spPr>
          <a:xfrm>
            <a:off x="5623560" y="3253423"/>
            <a:ext cx="350838" cy="350837"/>
          </a:xfrm>
          <a:custGeom>
            <a:avLst/>
            <a:gdLst/>
            <a:ahLst/>
            <a:cxnLst>
              <a:cxn ang="0">
                <a:pos x="174913" y="0"/>
              </a:cxn>
              <a:cxn ang="0">
                <a:pos x="0" y="176071"/>
              </a:cxn>
              <a:cxn ang="0">
                <a:pos x="174913" y="352141"/>
              </a:cxn>
              <a:cxn ang="0">
                <a:pos x="349825" y="176071"/>
              </a:cxn>
              <a:cxn ang="0">
                <a:pos x="174913" y="0"/>
              </a:cxn>
              <a:cxn ang="0">
                <a:pos x="153048" y="264106"/>
              </a:cxn>
              <a:cxn ang="0">
                <a:pos x="87456" y="198079"/>
              </a:cxn>
              <a:cxn ang="0">
                <a:pos x="120252" y="165066"/>
              </a:cxn>
              <a:cxn ang="0">
                <a:pos x="153048" y="198079"/>
              </a:cxn>
              <a:cxn ang="0">
                <a:pos x="251437" y="88035"/>
              </a:cxn>
              <a:cxn ang="0">
                <a:pos x="284233" y="121048"/>
              </a:cxn>
              <a:cxn ang="0">
                <a:pos x="153048" y="264106"/>
              </a:cxn>
            </a:cxnLst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9A715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4344" name="Freeform 55"/>
          <p:cNvSpPr>
            <a:spLocks noEditPoints="1"/>
          </p:cNvSpPr>
          <p:nvPr/>
        </p:nvSpPr>
        <p:spPr>
          <a:xfrm>
            <a:off x="5623560" y="4330700"/>
            <a:ext cx="350838" cy="352425"/>
          </a:xfrm>
          <a:custGeom>
            <a:avLst/>
            <a:gdLst/>
            <a:ahLst/>
            <a:cxnLst>
              <a:cxn ang="0">
                <a:pos x="174913" y="0"/>
              </a:cxn>
              <a:cxn ang="0">
                <a:pos x="0" y="176071"/>
              </a:cxn>
              <a:cxn ang="0">
                <a:pos x="174913" y="352141"/>
              </a:cxn>
              <a:cxn ang="0">
                <a:pos x="349825" y="176071"/>
              </a:cxn>
              <a:cxn ang="0">
                <a:pos x="174913" y="0"/>
              </a:cxn>
              <a:cxn ang="0">
                <a:pos x="153048" y="264106"/>
              </a:cxn>
              <a:cxn ang="0">
                <a:pos x="87456" y="198079"/>
              </a:cxn>
              <a:cxn ang="0">
                <a:pos x="120252" y="165066"/>
              </a:cxn>
              <a:cxn ang="0">
                <a:pos x="153048" y="198079"/>
              </a:cxn>
              <a:cxn ang="0">
                <a:pos x="251437" y="88035"/>
              </a:cxn>
              <a:cxn ang="0">
                <a:pos x="284233" y="121048"/>
              </a:cxn>
              <a:cxn ang="0">
                <a:pos x="153048" y="264106"/>
              </a:cxn>
            </a:cxnLst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E4B24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309360" y="2259965"/>
            <a:ext cx="479552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sym typeface="+mn-ea"/>
              </a:rPr>
              <a:t>The League Management System centralizes data management for efficient storage and accessibility of league information.</a:t>
            </a:r>
            <a:endParaRPr lang="en-US" altLang="en-GB" sz="1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09360" y="3168015"/>
            <a:ext cx="432879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sym typeface="+mn-ea"/>
              </a:rPr>
              <a:t>It supports tracking player transfers, organizing match schedules and results, and assigning staff to teams.</a:t>
            </a:r>
            <a:endParaRPr lang="en-US" altLang="en-GB" sz="1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09360" y="4245610"/>
            <a:ext cx="432879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sym typeface="+mn-ea"/>
              </a:rPr>
              <a:t>The system ensures streamlined operations, consistency, and comprehensive record-keeping for effective league management.</a:t>
            </a:r>
            <a:endParaRPr lang="en-US" altLang="en-GB" sz="15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948680" y="762000"/>
            <a:ext cx="5475605" cy="855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0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PROBLEM STATEMENT</a:t>
            </a:r>
            <a:endParaRPr lang="en-US" altLang="zh-CN" sz="3000" cap="all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3000" cap="all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10960" y="2042160"/>
            <a:ext cx="4551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GB" sz="1500">
                <a:solidFill>
                  <a:schemeClr val="bg1"/>
                </a:solidFill>
              </a:rPr>
              <a:t>The League Management System addresses key issues such as </a:t>
            </a:r>
            <a:r>
              <a:rPr lang="en-US" altLang="en-GB" sz="1500" b="1">
                <a:solidFill>
                  <a:schemeClr val="bg1"/>
                </a:solidFill>
              </a:rPr>
              <a:t>data redundancy</a:t>
            </a:r>
            <a:r>
              <a:rPr lang="en-US" altLang="en-GB" sz="1500">
                <a:solidFill>
                  <a:schemeClr val="bg1"/>
                </a:solidFill>
              </a:rPr>
              <a:t>, </a:t>
            </a:r>
            <a:r>
              <a:rPr lang="en-US" altLang="en-GB" sz="1500" b="1">
                <a:solidFill>
                  <a:schemeClr val="bg1"/>
                </a:solidFill>
              </a:rPr>
              <a:t>inefficient data retrieval, limited tracking of transfers and schedules, operational complexity, and lack of analytical support</a:t>
            </a:r>
            <a:r>
              <a:rPr lang="en-US" altLang="en-GB" sz="1500">
                <a:solidFill>
                  <a:schemeClr val="bg1"/>
                </a:solidFill>
              </a:rPr>
              <a:t>. </a:t>
            </a:r>
            <a:endParaRPr lang="en-US" altLang="en-GB" sz="15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en-GB" sz="15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GB" sz="1500">
                <a:solidFill>
                  <a:schemeClr val="bg1"/>
                </a:solidFill>
              </a:rPr>
              <a:t>By centralizing and streamlining data management, it ensures </a:t>
            </a:r>
            <a:r>
              <a:rPr lang="en-US" altLang="en-GB" sz="1500" b="1">
                <a:solidFill>
                  <a:schemeClr val="bg1"/>
                </a:solidFill>
              </a:rPr>
              <a:t>consistency, transparency, and improved decision-making for league operations.</a:t>
            </a:r>
            <a:endParaRPr lang="en-US" altLang="en-GB" sz="15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3000">
                <a:sym typeface="+mn-ea"/>
              </a:rPr>
              <a:t> </a:t>
            </a:r>
            <a:r>
              <a:rPr lang="en-US" altLang="en-GB" sz="3000" b="1">
                <a:sym typeface="+mn-ea"/>
              </a:rPr>
              <a:t>The need for advanced programming techniques like triggers, cursors and auditing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6325" y="4487863"/>
            <a:ext cx="685800" cy="685800"/>
          </a:xfrm>
          <a:prstGeom prst="ellipse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1206500" y="4670425"/>
            <a:ext cx="425450" cy="322263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4" name="矩形 16"/>
          <p:cNvSpPr/>
          <p:nvPr/>
        </p:nvSpPr>
        <p:spPr>
          <a:xfrm>
            <a:off x="1884680" y="4462780"/>
            <a:ext cx="48875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Stored procedures centralize logic for consistency, while advanced queries manage interconnected data, data validation enforces accuracy, and concurrency management enables simultaneous access without conflicts.</a:t>
            </a:r>
            <a:endParaRPr lang="en-US" altLang="en-GB" sz="15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6325" y="2084388"/>
            <a:ext cx="685800" cy="685800"/>
          </a:xfrm>
          <a:prstGeom prst="ellipse">
            <a:avLst/>
          </a:prstGeom>
          <a:solidFill>
            <a:srgbClr val="F9A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76325" y="3284538"/>
            <a:ext cx="685800" cy="685800"/>
          </a:xfrm>
          <a:prstGeom prst="ellipse">
            <a:avLst/>
          </a:prstGeom>
          <a:solidFill>
            <a:srgbClr val="17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7" name="KSO_Shape"/>
          <p:cNvSpPr/>
          <p:nvPr/>
        </p:nvSpPr>
        <p:spPr>
          <a:xfrm>
            <a:off x="1216025" y="2182813"/>
            <a:ext cx="406400" cy="490537"/>
          </a:xfrm>
          <a:custGeom>
            <a:avLst/>
            <a:gdLst/>
            <a:ahLst/>
            <a:cxnLst>
              <a:cxn ang="0">
                <a:pos x="155885" y="1751153"/>
              </a:cxn>
              <a:cxn ang="0">
                <a:pos x="752317" y="2015527"/>
              </a:cxn>
              <a:cxn ang="0">
                <a:pos x="1341970" y="1764712"/>
              </a:cxn>
              <a:cxn ang="0">
                <a:pos x="1430079" y="1805383"/>
              </a:cxn>
              <a:cxn ang="0">
                <a:pos x="752317" y="2117207"/>
              </a:cxn>
              <a:cxn ang="0">
                <a:pos x="60998" y="1791827"/>
              </a:cxn>
              <a:cxn ang="0">
                <a:pos x="155885" y="1751153"/>
              </a:cxn>
              <a:cxn ang="0">
                <a:pos x="1572409" y="1120730"/>
              </a:cxn>
              <a:cxn ang="0">
                <a:pos x="1748627" y="1337649"/>
              </a:cxn>
              <a:cxn ang="0">
                <a:pos x="1524965" y="1561348"/>
              </a:cxn>
              <a:cxn ang="0">
                <a:pos x="1443635" y="1547792"/>
              </a:cxn>
              <a:cxn ang="0">
                <a:pos x="1497856" y="1459667"/>
              </a:cxn>
              <a:cxn ang="0">
                <a:pos x="1524965" y="1466446"/>
              </a:cxn>
              <a:cxn ang="0">
                <a:pos x="1646962" y="1337649"/>
              </a:cxn>
              <a:cxn ang="0">
                <a:pos x="1565632" y="1222410"/>
              </a:cxn>
              <a:cxn ang="0">
                <a:pos x="1572409" y="1120730"/>
              </a:cxn>
              <a:cxn ang="0">
                <a:pos x="1484301" y="971596"/>
              </a:cxn>
              <a:cxn ang="0">
                <a:pos x="1497856" y="1107171"/>
              </a:cxn>
              <a:cxn ang="0">
                <a:pos x="752317" y="1852836"/>
              </a:cxn>
              <a:cxn ang="0">
                <a:pos x="0" y="1107171"/>
              </a:cxn>
              <a:cxn ang="0">
                <a:pos x="13556" y="985154"/>
              </a:cxn>
              <a:cxn ang="0">
                <a:pos x="752317" y="1371543"/>
              </a:cxn>
              <a:cxn ang="0">
                <a:pos x="1484301" y="985154"/>
              </a:cxn>
              <a:cxn ang="0">
                <a:pos x="1484301" y="971596"/>
              </a:cxn>
              <a:cxn ang="0">
                <a:pos x="752317" y="673330"/>
              </a:cxn>
              <a:cxn ang="0">
                <a:pos x="1402968" y="985154"/>
              </a:cxn>
              <a:cxn ang="0">
                <a:pos x="1396191" y="1032605"/>
              </a:cxn>
              <a:cxn ang="0">
                <a:pos x="752317" y="815685"/>
              </a:cxn>
              <a:cxn ang="0">
                <a:pos x="101665" y="1032605"/>
              </a:cxn>
              <a:cxn ang="0">
                <a:pos x="94886" y="985154"/>
              </a:cxn>
              <a:cxn ang="0">
                <a:pos x="752317" y="673330"/>
              </a:cxn>
              <a:cxn ang="0">
                <a:pos x="982142" y="112282"/>
              </a:cxn>
              <a:cxn ang="0">
                <a:pos x="1000806" y="673695"/>
              </a:cxn>
              <a:cxn ang="0">
                <a:pos x="982142" y="112282"/>
              </a:cxn>
              <a:cxn ang="0">
                <a:pos x="496857" y="74855"/>
              </a:cxn>
              <a:cxn ang="0">
                <a:pos x="515521" y="636269"/>
              </a:cxn>
              <a:cxn ang="0">
                <a:pos x="496857" y="74855"/>
              </a:cxn>
              <a:cxn ang="0">
                <a:pos x="739498" y="0"/>
              </a:cxn>
              <a:cxn ang="0">
                <a:pos x="758164" y="561412"/>
              </a:cxn>
              <a:cxn ang="0">
                <a:pos x="739498" y="0"/>
              </a:cxn>
            </a:cxnLst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1" name="KSO_Shape"/>
          <p:cNvSpPr/>
          <p:nvPr/>
        </p:nvSpPr>
        <p:spPr>
          <a:xfrm>
            <a:off x="1198563" y="3468688"/>
            <a:ext cx="441325" cy="319088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9" name="矩形 21"/>
          <p:cNvSpPr/>
          <p:nvPr/>
        </p:nvSpPr>
        <p:spPr>
          <a:xfrm>
            <a:off x="1884680" y="2106295"/>
            <a:ext cx="4210685" cy="783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Advanced programming techniques enhance the League Management System by ensuring efficiency, accuracy, and security.</a:t>
            </a:r>
            <a:endParaRPr lang="en-US" altLang="en-GB" sz="15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20" name="矩形 22"/>
          <p:cNvSpPr/>
          <p:nvPr/>
        </p:nvSpPr>
        <p:spPr>
          <a:xfrm>
            <a:off x="1884680" y="3259455"/>
            <a:ext cx="4374515" cy="783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Triggers automate updates, cursors handle complex operations, and auditing tracks changes for accountability.</a:t>
            </a:r>
            <a:endParaRPr lang="en-US" altLang="en-GB" sz="15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8" name="矩形 8"/>
          <p:cNvSpPr/>
          <p:nvPr/>
        </p:nvSpPr>
        <p:spPr>
          <a:xfrm>
            <a:off x="1392555" y="2240598"/>
            <a:ext cx="4289425" cy="783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Identified core needs, challenges, and objectives, focusing on centralized data management and streamlined operations.</a:t>
            </a:r>
            <a:endParaRPr lang="en-US" altLang="en-GB" sz="1500" dirty="0">
              <a:solidFill>
                <a:schemeClr val="bg1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439" name="矩形 28"/>
          <p:cNvSpPr/>
          <p:nvPr/>
        </p:nvSpPr>
        <p:spPr>
          <a:xfrm>
            <a:off x="1392555" y="1824990"/>
            <a:ext cx="29889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 dirty="0">
                <a:solidFill>
                  <a:srgbClr val="FE4B24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1. Requirements Analysis</a:t>
            </a:r>
            <a:endParaRPr lang="en-US" altLang="en-GB" dirty="0">
              <a:solidFill>
                <a:srgbClr val="FE4B24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746875" y="3375025"/>
            <a:ext cx="4289425" cy="321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Provided detailed system documentation</a:t>
            </a:r>
            <a:endParaRPr lang="en-US" altLang="en-GB" sz="1500" dirty="0">
              <a:solidFill>
                <a:schemeClr val="bg1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441" name="矩形 28"/>
          <p:cNvSpPr/>
          <p:nvPr/>
        </p:nvSpPr>
        <p:spPr>
          <a:xfrm>
            <a:off x="6746875" y="3006725"/>
            <a:ext cx="3294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 dirty="0">
                <a:solidFill>
                  <a:srgbClr val="179E97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5.Documentation </a:t>
            </a:r>
            <a:endParaRPr lang="en-US" altLang="en-GB" dirty="0">
              <a:solidFill>
                <a:srgbClr val="179E97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04160" y="56832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3000">
                <a:solidFill>
                  <a:schemeClr val="bg1"/>
                </a:solidFill>
                <a:sym typeface="+mn-ea"/>
              </a:rPr>
              <a:t>PROJECT DEVELOPMENT STEPS</a:t>
            </a:r>
            <a:endParaRPr lang="en-US" altLang="en-GB" sz="3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91920" y="2981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dirty="0">
                <a:solidFill>
                  <a:srgbClr val="179E97"/>
                </a:solidFill>
                <a:latin typeface="Calibri Light" panose="020F0302020204030204" pitchFamily="34" charset="0"/>
                <a:sym typeface="+mn-ea"/>
              </a:rPr>
              <a:t>2.System Design</a:t>
            </a:r>
            <a:endParaRPr lang="en-US" altLang="en-GB" dirty="0">
              <a:solidFill>
                <a:srgbClr val="179E97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90955" y="3305810"/>
            <a:ext cx="40328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 Light" panose="020F0302020204030204" pitchFamily="34" charset="0"/>
                <a:sym typeface="+mn-ea"/>
              </a:rPr>
              <a:t>  Developed a database schema with defined entities       relationships, and validation rules.</a:t>
            </a:r>
            <a:endParaRPr lang="en-US" altLang="en-GB" sz="1500" dirty="0">
              <a:solidFill>
                <a:schemeClr val="bg1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46875" y="18218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dirty="0">
                <a:solidFill>
                  <a:srgbClr val="145F89"/>
                </a:solidFill>
                <a:latin typeface="Calibri Light" panose="020F0302020204030204" pitchFamily="34" charset="0"/>
                <a:sym typeface="+mn-ea"/>
              </a:rPr>
              <a:t>4.Testing and Validation</a:t>
            </a:r>
            <a:endParaRPr lang="en-US" altLang="en-GB" dirty="0">
              <a:solidFill>
                <a:srgbClr val="FE4B24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46875" y="2337435"/>
            <a:ext cx="39528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 Light" panose="020F0302020204030204" pitchFamily="34" charset="0"/>
                <a:sym typeface="+mn-ea"/>
              </a:rPr>
              <a:t>Conducted unit and integration testing to ensure data consistency and functionality.</a:t>
            </a:r>
            <a:endParaRPr lang="en-US" altLang="en-GB" sz="1500" dirty="0">
              <a:solidFill>
                <a:schemeClr val="bg1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91920" y="39477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dirty="0">
                <a:solidFill>
                  <a:srgbClr val="F9A715"/>
                </a:solidFill>
                <a:latin typeface="Calibri Light" panose="020F0302020204030204" pitchFamily="34" charset="0"/>
                <a:sym typeface="+mn-ea"/>
              </a:rPr>
              <a:t>3.Development</a:t>
            </a:r>
            <a:endParaRPr lang="en-US" altLang="en-GB" dirty="0">
              <a:solidFill>
                <a:srgbClr val="F9A715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91920" y="4282440"/>
            <a:ext cx="41884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dirty="0">
                <a:solidFill>
                  <a:schemeClr val="bg1"/>
                </a:solidFill>
                <a:latin typeface="Calibri Light" panose="020F0302020204030204" pitchFamily="34" charset="0"/>
                <a:sym typeface="+mn-ea"/>
              </a:rPr>
              <a:t>Implemented the system using PL/SQL, incorporating triggers, cursors, stored procedures, auditing, and concurrency management.</a:t>
            </a:r>
            <a:endParaRPr lang="en-US" altLang="en-GB" sz="1500" dirty="0">
              <a:solidFill>
                <a:schemeClr val="bg1"/>
              </a:solidFill>
              <a:latin typeface="Calibri Light" panose="020F030202020403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9120" y="635000"/>
            <a:ext cx="232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>
                <a:solidFill>
                  <a:schemeClr val="bg1"/>
                </a:solidFill>
              </a:rPr>
              <a:t>TOOLS</a:t>
            </a:r>
            <a:endParaRPr lang="en-US" altLang="en-GB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59040" y="635000"/>
            <a:ext cx="352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>
                <a:solidFill>
                  <a:schemeClr val="bg1"/>
                </a:solidFill>
              </a:rPr>
              <a:t>PROGRAMMING LANGUAGE</a:t>
            </a:r>
            <a:endParaRPr lang="en-US" altLang="en-GB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44240" y="417068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>
                <a:solidFill>
                  <a:schemeClr val="bg1"/>
                </a:solidFill>
              </a:rPr>
              <a:t>METHODS</a:t>
            </a:r>
            <a:endParaRPr lang="en-US" altLang="en-GB" b="1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12495" y="1442085"/>
            <a:ext cx="414655" cy="393700"/>
          </a:xfrm>
          <a:prstGeom prst="ellipse">
            <a:avLst/>
          </a:prstGeom>
          <a:solidFill>
            <a:srgbClr val="FE4B2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82650" y="2326005"/>
            <a:ext cx="444500" cy="515620"/>
          </a:xfrm>
          <a:prstGeom prst="ellipse">
            <a:avLst/>
          </a:prstGeom>
          <a:solidFill>
            <a:srgbClr val="145F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11935" y="1513840"/>
            <a:ext cx="58312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500" b="1">
                <a:solidFill>
                  <a:schemeClr val="bg1"/>
                </a:solidFill>
              </a:rPr>
              <a:t>PL/SQL Development Tools: </a:t>
            </a:r>
            <a:r>
              <a:rPr lang="en-US" altLang="en-GB" sz="1500">
                <a:solidFill>
                  <a:schemeClr val="bg1"/>
                </a:solidFill>
              </a:rPr>
              <a:t>Oracle SQL Developer, SQL*Plus</a:t>
            </a:r>
            <a:endParaRPr lang="en-US" altLang="en-GB" sz="15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11935" y="234664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1600" b="1">
                <a:solidFill>
                  <a:schemeClr val="bg1"/>
                </a:solidFill>
                <a:latin typeface="Calibri" panose="020F0502020204030204"/>
                <a:ea typeface="等线"/>
              </a:rPr>
              <a:t>Documentation Tools:</a:t>
            </a:r>
            <a:r>
              <a:rPr lang="en-US" altLang="zh-CN" sz="1600">
                <a:solidFill>
                  <a:schemeClr val="bg1"/>
                </a:solidFill>
                <a:latin typeface="Calibri" panose="020F0502020204030204"/>
                <a:ea typeface="等线"/>
              </a:rPr>
              <a:t> Microsoft Word and Github (README)</a:t>
            </a:r>
            <a:endParaRPr lang="en-US" altLang="zh-CN" sz="1600">
              <a:solidFill>
                <a:schemeClr val="bg1"/>
              </a:solidFill>
              <a:latin typeface="Calibri" panose="020F0502020204030204"/>
              <a:ea typeface="等线"/>
            </a:endParaRPr>
          </a:p>
        </p:txBody>
      </p:sp>
      <p:sp>
        <p:nvSpPr>
          <p:cNvPr id="8" name="椭圆 41"/>
          <p:cNvSpPr/>
          <p:nvPr/>
        </p:nvSpPr>
        <p:spPr>
          <a:xfrm>
            <a:off x="7559040" y="1442085"/>
            <a:ext cx="414655" cy="393700"/>
          </a:xfrm>
          <a:prstGeom prst="ellipse">
            <a:avLst/>
          </a:prstGeom>
          <a:solidFill>
            <a:srgbClr val="FE4B2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117840" y="1400175"/>
            <a:ext cx="3759200" cy="82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solidFill>
                  <a:schemeClr val="bg1"/>
                </a:solidFill>
              </a:rPr>
              <a:t>SQL: </a:t>
            </a:r>
            <a:r>
              <a:rPr lang="en-US" altLang="en-GB">
                <a:solidFill>
                  <a:schemeClr val="bg1"/>
                </a:solidFill>
              </a:rPr>
              <a:t>Used for creating tables, defining relationships, and handling data manipulation.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17" name="椭圆 41"/>
          <p:cNvSpPr/>
          <p:nvPr/>
        </p:nvSpPr>
        <p:spPr>
          <a:xfrm>
            <a:off x="3132455" y="4881245"/>
            <a:ext cx="414655" cy="393700"/>
          </a:xfrm>
          <a:prstGeom prst="ellipse">
            <a:avLst/>
          </a:prstGeom>
          <a:solidFill>
            <a:srgbClr val="FE4B2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992880" y="4779645"/>
            <a:ext cx="5171440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500" b="1">
                <a:solidFill>
                  <a:schemeClr val="bg1"/>
                </a:solidFill>
              </a:rPr>
              <a:t>Entity-Relationship (ER) Modeling:</a:t>
            </a:r>
            <a:r>
              <a:rPr lang="en-US" altLang="en-GB" sz="1500">
                <a:solidFill>
                  <a:schemeClr val="bg1"/>
                </a:solidFill>
              </a:rPr>
              <a:t> Created ER diagrams to visually represent the database schema and relationships.</a:t>
            </a:r>
            <a:endParaRPr lang="en-US" altLang="en-GB" sz="1500">
              <a:solidFill>
                <a:schemeClr val="bg1"/>
              </a:solidFill>
            </a:endParaRPr>
          </a:p>
        </p:txBody>
      </p:sp>
      <p:sp>
        <p:nvSpPr>
          <p:cNvPr id="19" name="椭圆 42"/>
          <p:cNvSpPr/>
          <p:nvPr/>
        </p:nvSpPr>
        <p:spPr>
          <a:xfrm>
            <a:off x="3132455" y="5779770"/>
            <a:ext cx="444500" cy="515620"/>
          </a:xfrm>
          <a:prstGeom prst="ellipse">
            <a:avLst/>
          </a:prstGeom>
          <a:solidFill>
            <a:srgbClr val="145F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992880" y="577977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500" b="1">
                <a:solidFill>
                  <a:schemeClr val="bg1"/>
                </a:solidFill>
                <a:sym typeface="+mn-ea"/>
              </a:rPr>
              <a:t>Unit Testing:</a:t>
            </a:r>
            <a:r>
              <a:rPr lang="en-US" altLang="en-GB" sz="1500">
                <a:solidFill>
                  <a:schemeClr val="bg1"/>
                </a:solidFill>
                <a:sym typeface="+mn-ea"/>
              </a:rPr>
              <a:t> Used for individual components like triggers and stored procedures to verify their functionality.</a:t>
            </a:r>
            <a:endParaRPr lang="en-US" altLang="en-GB" sz="150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椭圆 42"/>
          <p:cNvSpPr/>
          <p:nvPr/>
        </p:nvSpPr>
        <p:spPr>
          <a:xfrm>
            <a:off x="7559040" y="2696845"/>
            <a:ext cx="444500" cy="515620"/>
          </a:xfrm>
          <a:prstGeom prst="ellipse">
            <a:avLst/>
          </a:prstGeom>
          <a:solidFill>
            <a:srgbClr val="145F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117840" y="2554605"/>
            <a:ext cx="3463925" cy="1108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solidFill>
                  <a:schemeClr val="bg1"/>
                </a:solidFill>
              </a:rPr>
              <a:t>PL/SQL: </a:t>
            </a:r>
            <a:r>
              <a:rPr lang="en-US" altLang="en-GB">
                <a:solidFill>
                  <a:schemeClr val="bg1"/>
                </a:solidFill>
              </a:rPr>
              <a:t>Utilized for developing stored procedures, triggers, functions, and handling complex data logic.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3B424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faced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3B424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38300" y="2097405"/>
            <a:ext cx="1600200" cy="1600200"/>
          </a:xfrm>
          <a:prstGeom prst="ellipse">
            <a:avLst/>
          </a:prstGeom>
          <a:noFill/>
          <a:ln w="19050">
            <a:solidFill>
              <a:srgbClr val="145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81200" y="3458845"/>
            <a:ext cx="914400" cy="330200"/>
          </a:xfrm>
          <a:prstGeom prst="rect">
            <a:avLst/>
          </a:prstGeom>
          <a:solidFill>
            <a:srgbClr val="145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84750" y="2028825"/>
            <a:ext cx="1600200" cy="1600200"/>
          </a:xfrm>
          <a:prstGeom prst="ellipse">
            <a:avLst/>
          </a:prstGeom>
          <a:noFill/>
          <a:ln w="19050">
            <a:solidFill>
              <a:srgbClr val="FE4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69230" y="3458845"/>
            <a:ext cx="914400" cy="330200"/>
          </a:xfrm>
          <a:prstGeom prst="rect">
            <a:avLst/>
          </a:prstGeom>
          <a:solidFill>
            <a:srgbClr val="FE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57260" y="2028825"/>
            <a:ext cx="1600200" cy="1600200"/>
          </a:xfrm>
          <a:prstGeom prst="ellipse">
            <a:avLst/>
          </a:prstGeom>
          <a:noFill/>
          <a:ln w="19050">
            <a:solidFill>
              <a:srgbClr val="179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53500" y="3458845"/>
            <a:ext cx="914400" cy="330200"/>
          </a:xfrm>
          <a:prstGeom prst="rect">
            <a:avLst/>
          </a:prstGeom>
          <a:solidFill>
            <a:srgbClr val="17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515" name="矩形 17"/>
          <p:cNvSpPr/>
          <p:nvPr/>
        </p:nvSpPr>
        <p:spPr>
          <a:xfrm>
            <a:off x="1416050" y="3898900"/>
            <a:ext cx="20431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b="1" dirty="0">
                <a:solidFill>
                  <a:srgbClr val="3B424A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Complex Data Relationships</a:t>
            </a:r>
            <a:endParaRPr lang="en-US" altLang="en-GB" sz="1400" b="1" dirty="0">
              <a:solidFill>
                <a:srgbClr val="3B424A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516" name="矩形 17"/>
          <p:cNvSpPr/>
          <p:nvPr/>
        </p:nvSpPr>
        <p:spPr>
          <a:xfrm>
            <a:off x="4770755" y="3966845"/>
            <a:ext cx="2043113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b="1" dirty="0">
                <a:solidFill>
                  <a:srgbClr val="3B424A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Data Consistency</a:t>
            </a:r>
            <a:endParaRPr lang="en-US" altLang="en-GB" sz="1400" b="1" dirty="0">
              <a:solidFill>
                <a:srgbClr val="3B424A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517" name="矩形 17"/>
          <p:cNvSpPr/>
          <p:nvPr/>
        </p:nvSpPr>
        <p:spPr>
          <a:xfrm>
            <a:off x="8557260" y="3898900"/>
            <a:ext cx="2043113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en-GB" sz="1400" b="1" dirty="0">
                <a:solidFill>
                  <a:srgbClr val="3B424A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Performance Issues</a:t>
            </a:r>
            <a:endParaRPr lang="en-US" altLang="en-GB" sz="1400" b="1" dirty="0">
              <a:solidFill>
                <a:srgbClr val="3B424A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79673" y="2286442"/>
            <a:ext cx="723177" cy="764267"/>
            <a:chOff x="1834" y="425"/>
            <a:chExt cx="704" cy="744"/>
          </a:xfrm>
          <a:solidFill>
            <a:srgbClr val="145F89"/>
          </a:solidFill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1862" y="425"/>
              <a:ext cx="158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2352" y="425"/>
              <a:ext cx="157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2352" y="845"/>
              <a:ext cx="157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1862" y="845"/>
              <a:ext cx="158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834" y="592"/>
              <a:ext cx="704" cy="577"/>
            </a:xfrm>
            <a:custGeom>
              <a:avLst/>
              <a:gdLst>
                <a:gd name="T0" fmla="*/ 295 w 295"/>
                <a:gd name="T1" fmla="*/ 42 h 242"/>
                <a:gd name="T2" fmla="*/ 250 w 295"/>
                <a:gd name="T3" fmla="*/ 0 h 242"/>
                <a:gd name="T4" fmla="*/ 206 w 295"/>
                <a:gd name="T5" fmla="*/ 42 h 242"/>
                <a:gd name="T6" fmla="*/ 206 w 295"/>
                <a:gd name="T7" fmla="*/ 58 h 242"/>
                <a:gd name="T8" fmla="*/ 180 w 295"/>
                <a:gd name="T9" fmla="*/ 86 h 242"/>
                <a:gd name="T10" fmla="*/ 116 w 295"/>
                <a:gd name="T11" fmla="*/ 86 h 242"/>
                <a:gd name="T12" fmla="*/ 89 w 295"/>
                <a:gd name="T13" fmla="*/ 57 h 242"/>
                <a:gd name="T14" fmla="*/ 89 w 295"/>
                <a:gd name="T15" fmla="*/ 42 h 242"/>
                <a:gd name="T16" fmla="*/ 44 w 295"/>
                <a:gd name="T17" fmla="*/ 0 h 242"/>
                <a:gd name="T18" fmla="*/ 0 w 295"/>
                <a:gd name="T19" fmla="*/ 42 h 242"/>
                <a:gd name="T20" fmla="*/ 0 w 295"/>
                <a:gd name="T21" fmla="*/ 66 h 242"/>
                <a:gd name="T22" fmla="*/ 80 w 295"/>
                <a:gd name="T23" fmla="*/ 66 h 242"/>
                <a:gd name="T24" fmla="*/ 101 w 295"/>
                <a:gd name="T25" fmla="*/ 90 h 242"/>
                <a:gd name="T26" fmla="*/ 101 w 295"/>
                <a:gd name="T27" fmla="*/ 141 h 242"/>
                <a:gd name="T28" fmla="*/ 76 w 295"/>
                <a:gd name="T29" fmla="*/ 188 h 242"/>
                <a:gd name="T30" fmla="*/ 45 w 295"/>
                <a:gd name="T31" fmla="*/ 175 h 242"/>
                <a:gd name="T32" fmla="*/ 0 w 295"/>
                <a:gd name="T33" fmla="*/ 218 h 242"/>
                <a:gd name="T34" fmla="*/ 0 w 295"/>
                <a:gd name="T35" fmla="*/ 242 h 242"/>
                <a:gd name="T36" fmla="*/ 89 w 295"/>
                <a:gd name="T37" fmla="*/ 242 h 242"/>
                <a:gd name="T38" fmla="*/ 89 w 295"/>
                <a:gd name="T39" fmla="*/ 218 h 242"/>
                <a:gd name="T40" fmla="*/ 84 w 295"/>
                <a:gd name="T41" fmla="*/ 199 h 242"/>
                <a:gd name="T42" fmla="*/ 115 w 295"/>
                <a:gd name="T43" fmla="*/ 144 h 242"/>
                <a:gd name="T44" fmla="*/ 180 w 295"/>
                <a:gd name="T45" fmla="*/ 144 h 242"/>
                <a:gd name="T46" fmla="*/ 211 w 295"/>
                <a:gd name="T47" fmla="*/ 198 h 242"/>
                <a:gd name="T48" fmla="*/ 206 w 295"/>
                <a:gd name="T49" fmla="*/ 218 h 242"/>
                <a:gd name="T50" fmla="*/ 206 w 295"/>
                <a:gd name="T51" fmla="*/ 242 h 242"/>
                <a:gd name="T52" fmla="*/ 295 w 295"/>
                <a:gd name="T53" fmla="*/ 242 h 242"/>
                <a:gd name="T54" fmla="*/ 295 w 295"/>
                <a:gd name="T55" fmla="*/ 218 h 242"/>
                <a:gd name="T56" fmla="*/ 250 w 295"/>
                <a:gd name="T57" fmla="*/ 175 h 242"/>
                <a:gd name="T58" fmla="*/ 219 w 295"/>
                <a:gd name="T59" fmla="*/ 187 h 242"/>
                <a:gd name="T60" fmla="*/ 191 w 295"/>
                <a:gd name="T61" fmla="*/ 136 h 242"/>
                <a:gd name="T62" fmla="*/ 191 w 295"/>
                <a:gd name="T63" fmla="*/ 92 h 242"/>
                <a:gd name="T64" fmla="*/ 216 w 295"/>
                <a:gd name="T65" fmla="*/ 66 h 242"/>
                <a:gd name="T66" fmla="*/ 295 w 295"/>
                <a:gd name="T67" fmla="*/ 66 h 242"/>
                <a:gd name="T68" fmla="*/ 295 w 295"/>
                <a:gd name="T69" fmla="*/ 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5" h="242">
                  <a:moveTo>
                    <a:pt x="295" y="42"/>
                  </a:moveTo>
                  <a:cubicBezTo>
                    <a:pt x="295" y="19"/>
                    <a:pt x="275" y="0"/>
                    <a:pt x="250" y="0"/>
                  </a:cubicBezTo>
                  <a:cubicBezTo>
                    <a:pt x="226" y="0"/>
                    <a:pt x="206" y="19"/>
                    <a:pt x="206" y="42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19"/>
                    <a:pt x="69" y="0"/>
                    <a:pt x="44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68" y="180"/>
                    <a:pt x="57" y="175"/>
                    <a:pt x="45" y="175"/>
                  </a:cubicBezTo>
                  <a:cubicBezTo>
                    <a:pt x="20" y="175"/>
                    <a:pt x="0" y="194"/>
                    <a:pt x="0" y="2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18"/>
                    <a:pt x="89" y="218"/>
                    <a:pt x="89" y="218"/>
                  </a:cubicBezTo>
                  <a:cubicBezTo>
                    <a:pt x="89" y="211"/>
                    <a:pt x="87" y="205"/>
                    <a:pt x="84" y="199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180" y="144"/>
                    <a:pt x="180" y="144"/>
                    <a:pt x="180" y="144"/>
                  </a:cubicBezTo>
                  <a:cubicBezTo>
                    <a:pt x="211" y="198"/>
                    <a:pt x="211" y="198"/>
                    <a:pt x="211" y="198"/>
                  </a:cubicBezTo>
                  <a:cubicBezTo>
                    <a:pt x="208" y="204"/>
                    <a:pt x="206" y="211"/>
                    <a:pt x="206" y="218"/>
                  </a:cubicBezTo>
                  <a:cubicBezTo>
                    <a:pt x="206" y="242"/>
                    <a:pt x="206" y="242"/>
                    <a:pt x="20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18"/>
                    <a:pt x="295" y="218"/>
                    <a:pt x="295" y="218"/>
                  </a:cubicBezTo>
                  <a:cubicBezTo>
                    <a:pt x="295" y="194"/>
                    <a:pt x="275" y="175"/>
                    <a:pt x="250" y="175"/>
                  </a:cubicBezTo>
                  <a:cubicBezTo>
                    <a:pt x="238" y="175"/>
                    <a:pt x="228" y="180"/>
                    <a:pt x="219" y="187"/>
                  </a:cubicBezTo>
                  <a:cubicBezTo>
                    <a:pt x="191" y="136"/>
                    <a:pt x="191" y="136"/>
                    <a:pt x="191" y="13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5" y="42"/>
                    <a:pt x="295" y="42"/>
                    <a:pt x="29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12"/>
          <p:cNvGrpSpPr>
            <a:grpSpLocks noChangeAspect="1"/>
          </p:cNvGrpSpPr>
          <p:nvPr/>
        </p:nvGrpSpPr>
        <p:grpSpPr bwMode="auto">
          <a:xfrm>
            <a:off x="5349805" y="2280181"/>
            <a:ext cx="882785" cy="776788"/>
            <a:chOff x="3551" y="1900"/>
            <a:chExt cx="583" cy="513"/>
          </a:xfrm>
          <a:solidFill>
            <a:srgbClr val="FE4B24"/>
          </a:solidFill>
        </p:grpSpPr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3551" y="1900"/>
              <a:ext cx="583" cy="513"/>
            </a:xfrm>
            <a:custGeom>
              <a:avLst/>
              <a:gdLst>
                <a:gd name="T0" fmla="*/ 28 w 244"/>
                <a:gd name="T1" fmla="*/ 107 h 214"/>
                <a:gd name="T2" fmla="*/ 38 w 244"/>
                <a:gd name="T3" fmla="*/ 99 h 214"/>
                <a:gd name="T4" fmla="*/ 38 w 244"/>
                <a:gd name="T5" fmla="*/ 198 h 214"/>
                <a:gd name="T6" fmla="*/ 54 w 244"/>
                <a:gd name="T7" fmla="*/ 214 h 214"/>
                <a:gd name="T8" fmla="*/ 190 w 244"/>
                <a:gd name="T9" fmla="*/ 214 h 214"/>
                <a:gd name="T10" fmla="*/ 206 w 244"/>
                <a:gd name="T11" fmla="*/ 198 h 214"/>
                <a:gd name="T12" fmla="*/ 206 w 244"/>
                <a:gd name="T13" fmla="*/ 98 h 214"/>
                <a:gd name="T14" fmla="*/ 217 w 244"/>
                <a:gd name="T15" fmla="*/ 107 h 214"/>
                <a:gd name="T16" fmla="*/ 226 w 244"/>
                <a:gd name="T17" fmla="*/ 110 h 214"/>
                <a:gd name="T18" fmla="*/ 239 w 244"/>
                <a:gd name="T19" fmla="*/ 103 h 214"/>
                <a:gd name="T20" fmla="*/ 236 w 244"/>
                <a:gd name="T21" fmla="*/ 81 h 214"/>
                <a:gd name="T22" fmla="*/ 131 w 244"/>
                <a:gd name="T23" fmla="*/ 4 h 214"/>
                <a:gd name="T24" fmla="*/ 112 w 244"/>
                <a:gd name="T25" fmla="*/ 4 h 214"/>
                <a:gd name="T26" fmla="*/ 9 w 244"/>
                <a:gd name="T27" fmla="*/ 81 h 214"/>
                <a:gd name="T28" fmla="*/ 5 w 244"/>
                <a:gd name="T29" fmla="*/ 103 h 214"/>
                <a:gd name="T30" fmla="*/ 28 w 244"/>
                <a:gd name="T31" fmla="*/ 107 h 214"/>
                <a:gd name="T32" fmla="*/ 122 w 244"/>
                <a:gd name="T33" fmla="*/ 37 h 214"/>
                <a:gd name="T34" fmla="*/ 174 w 244"/>
                <a:gd name="T35" fmla="*/ 75 h 214"/>
                <a:gd name="T36" fmla="*/ 174 w 244"/>
                <a:gd name="T37" fmla="*/ 78 h 214"/>
                <a:gd name="T38" fmla="*/ 174 w 244"/>
                <a:gd name="T39" fmla="*/ 182 h 214"/>
                <a:gd name="T40" fmla="*/ 70 w 244"/>
                <a:gd name="T41" fmla="*/ 182 h 214"/>
                <a:gd name="T42" fmla="*/ 70 w 244"/>
                <a:gd name="T43" fmla="*/ 78 h 214"/>
                <a:gd name="T44" fmla="*/ 69 w 244"/>
                <a:gd name="T45" fmla="*/ 76 h 214"/>
                <a:gd name="T46" fmla="*/ 122 w 244"/>
                <a:gd name="T47" fmla="*/ 3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4" h="214">
                  <a:moveTo>
                    <a:pt x="28" y="107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8" y="198"/>
                    <a:pt x="38" y="198"/>
                    <a:pt x="38" y="198"/>
                  </a:cubicBezTo>
                  <a:cubicBezTo>
                    <a:pt x="38" y="207"/>
                    <a:pt x="45" y="214"/>
                    <a:pt x="54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9" y="214"/>
                    <a:pt x="206" y="207"/>
                    <a:pt x="206" y="198"/>
                  </a:cubicBezTo>
                  <a:cubicBezTo>
                    <a:pt x="206" y="98"/>
                    <a:pt x="206" y="98"/>
                    <a:pt x="206" y="98"/>
                  </a:cubicBezTo>
                  <a:cubicBezTo>
                    <a:pt x="217" y="107"/>
                    <a:pt x="217" y="107"/>
                    <a:pt x="217" y="107"/>
                  </a:cubicBezTo>
                  <a:cubicBezTo>
                    <a:pt x="220" y="109"/>
                    <a:pt x="223" y="110"/>
                    <a:pt x="226" y="110"/>
                  </a:cubicBezTo>
                  <a:cubicBezTo>
                    <a:pt x="231" y="110"/>
                    <a:pt x="236" y="108"/>
                    <a:pt x="239" y="103"/>
                  </a:cubicBezTo>
                  <a:cubicBezTo>
                    <a:pt x="244" y="96"/>
                    <a:pt x="243" y="86"/>
                    <a:pt x="236" y="81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25" y="0"/>
                    <a:pt x="118" y="0"/>
                    <a:pt x="112" y="4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2" y="86"/>
                    <a:pt x="0" y="96"/>
                    <a:pt x="5" y="103"/>
                  </a:cubicBezTo>
                  <a:cubicBezTo>
                    <a:pt x="11" y="110"/>
                    <a:pt x="21" y="112"/>
                    <a:pt x="28" y="107"/>
                  </a:cubicBezTo>
                  <a:close/>
                  <a:moveTo>
                    <a:pt x="122" y="37"/>
                  </a:moveTo>
                  <a:cubicBezTo>
                    <a:pt x="174" y="75"/>
                    <a:pt x="174" y="75"/>
                    <a:pt x="174" y="75"/>
                  </a:cubicBezTo>
                  <a:cubicBezTo>
                    <a:pt x="174" y="76"/>
                    <a:pt x="174" y="77"/>
                    <a:pt x="174" y="78"/>
                  </a:cubicBezTo>
                  <a:cubicBezTo>
                    <a:pt x="174" y="182"/>
                    <a:pt x="174" y="182"/>
                    <a:pt x="174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7"/>
                    <a:pt x="70" y="76"/>
                    <a:pt x="69" y="76"/>
                  </a:cubicBezTo>
                  <a:lnTo>
                    <a:pt x="12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3773" y="2054"/>
              <a:ext cx="141" cy="253"/>
            </a:xfrm>
            <a:custGeom>
              <a:avLst/>
              <a:gdLst>
                <a:gd name="T0" fmla="*/ 22 w 59"/>
                <a:gd name="T1" fmla="*/ 80 h 106"/>
                <a:gd name="T2" fmla="*/ 18 w 59"/>
                <a:gd name="T3" fmla="*/ 77 h 106"/>
                <a:gd name="T4" fmla="*/ 17 w 59"/>
                <a:gd name="T5" fmla="*/ 72 h 106"/>
                <a:gd name="T6" fmla="*/ 8 w 59"/>
                <a:gd name="T7" fmla="*/ 67 h 106"/>
                <a:gd name="T8" fmla="*/ 1 w 59"/>
                <a:gd name="T9" fmla="*/ 77 h 106"/>
                <a:gd name="T10" fmla="*/ 10 w 59"/>
                <a:gd name="T11" fmla="*/ 90 h 106"/>
                <a:gd name="T12" fmla="*/ 18 w 59"/>
                <a:gd name="T13" fmla="*/ 93 h 106"/>
                <a:gd name="T14" fmla="*/ 27 w 59"/>
                <a:gd name="T15" fmla="*/ 100 h 106"/>
                <a:gd name="T16" fmla="*/ 30 w 59"/>
                <a:gd name="T17" fmla="*/ 106 h 106"/>
                <a:gd name="T18" fmla="*/ 33 w 59"/>
                <a:gd name="T19" fmla="*/ 100 h 106"/>
                <a:gd name="T20" fmla="*/ 41 w 59"/>
                <a:gd name="T21" fmla="*/ 93 h 106"/>
                <a:gd name="T22" fmla="*/ 48 w 59"/>
                <a:gd name="T23" fmla="*/ 90 h 106"/>
                <a:gd name="T24" fmla="*/ 59 w 59"/>
                <a:gd name="T25" fmla="*/ 68 h 106"/>
                <a:gd name="T26" fmla="*/ 51 w 59"/>
                <a:gd name="T27" fmla="*/ 51 h 106"/>
                <a:gd name="T28" fmla="*/ 42 w 59"/>
                <a:gd name="T29" fmla="*/ 46 h 106"/>
                <a:gd name="T30" fmla="*/ 33 w 59"/>
                <a:gd name="T31" fmla="*/ 33 h 106"/>
                <a:gd name="T32" fmla="*/ 33 w 59"/>
                <a:gd name="T33" fmla="*/ 30 h 106"/>
                <a:gd name="T34" fmla="*/ 37 w 59"/>
                <a:gd name="T35" fmla="*/ 22 h 106"/>
                <a:gd name="T36" fmla="*/ 41 w 59"/>
                <a:gd name="T37" fmla="*/ 25 h 106"/>
                <a:gd name="T38" fmla="*/ 42 w 59"/>
                <a:gd name="T39" fmla="*/ 29 h 106"/>
                <a:gd name="T40" fmla="*/ 50 w 59"/>
                <a:gd name="T41" fmla="*/ 32 h 106"/>
                <a:gd name="T42" fmla="*/ 56 w 59"/>
                <a:gd name="T43" fmla="*/ 23 h 106"/>
                <a:gd name="T44" fmla="*/ 48 w 59"/>
                <a:gd name="T45" fmla="*/ 12 h 106"/>
                <a:gd name="T46" fmla="*/ 40 w 59"/>
                <a:gd name="T47" fmla="*/ 9 h 106"/>
                <a:gd name="T48" fmla="*/ 33 w 59"/>
                <a:gd name="T49" fmla="*/ 4 h 106"/>
                <a:gd name="T50" fmla="*/ 30 w 59"/>
                <a:gd name="T51" fmla="*/ 0 h 106"/>
                <a:gd name="T52" fmla="*/ 27 w 59"/>
                <a:gd name="T53" fmla="*/ 4 h 106"/>
                <a:gd name="T54" fmla="*/ 22 w 59"/>
                <a:gd name="T55" fmla="*/ 8 h 106"/>
                <a:gd name="T56" fmla="*/ 18 w 59"/>
                <a:gd name="T57" fmla="*/ 9 h 106"/>
                <a:gd name="T58" fmla="*/ 9 w 59"/>
                <a:gd name="T59" fmla="*/ 15 h 106"/>
                <a:gd name="T60" fmla="*/ 4 w 59"/>
                <a:gd name="T61" fmla="*/ 22 h 106"/>
                <a:gd name="T62" fmla="*/ 2 w 59"/>
                <a:gd name="T63" fmla="*/ 32 h 106"/>
                <a:gd name="T64" fmla="*/ 3 w 59"/>
                <a:gd name="T65" fmla="*/ 40 h 106"/>
                <a:gd name="T66" fmla="*/ 14 w 59"/>
                <a:gd name="T67" fmla="*/ 52 h 106"/>
                <a:gd name="T68" fmla="*/ 22 w 59"/>
                <a:gd name="T69" fmla="*/ 55 h 106"/>
                <a:gd name="T70" fmla="*/ 25 w 59"/>
                <a:gd name="T71" fmla="*/ 56 h 106"/>
                <a:gd name="T72" fmla="*/ 27 w 59"/>
                <a:gd name="T73" fmla="*/ 67 h 106"/>
                <a:gd name="T74" fmla="*/ 27 w 59"/>
                <a:gd name="T75" fmla="*/ 72 h 106"/>
                <a:gd name="T76" fmla="*/ 22 w 59"/>
                <a:gd name="T77" fmla="*/ 80 h 106"/>
                <a:gd name="T78" fmla="*/ 33 w 59"/>
                <a:gd name="T79" fmla="*/ 69 h 106"/>
                <a:gd name="T80" fmla="*/ 36 w 59"/>
                <a:gd name="T81" fmla="*/ 60 h 106"/>
                <a:gd name="T82" fmla="*/ 40 w 59"/>
                <a:gd name="T83" fmla="*/ 62 h 106"/>
                <a:gd name="T84" fmla="*/ 43 w 59"/>
                <a:gd name="T85" fmla="*/ 70 h 106"/>
                <a:gd name="T86" fmla="*/ 39 w 59"/>
                <a:gd name="T87" fmla="*/ 79 h 106"/>
                <a:gd name="T88" fmla="*/ 36 w 59"/>
                <a:gd name="T89" fmla="*/ 81 h 106"/>
                <a:gd name="T90" fmla="*/ 33 w 59"/>
                <a:gd name="T91" fmla="*/ 72 h 106"/>
                <a:gd name="T92" fmla="*/ 33 w 59"/>
                <a:gd name="T93" fmla="*/ 69 h 106"/>
                <a:gd name="T94" fmla="*/ 24 w 59"/>
                <a:gd name="T95" fmla="*/ 40 h 106"/>
                <a:gd name="T96" fmla="*/ 21 w 59"/>
                <a:gd name="T97" fmla="*/ 38 h 106"/>
                <a:gd name="T98" fmla="*/ 17 w 59"/>
                <a:gd name="T99" fmla="*/ 30 h 106"/>
                <a:gd name="T100" fmla="*/ 20 w 59"/>
                <a:gd name="T101" fmla="*/ 23 h 106"/>
                <a:gd name="T102" fmla="*/ 23 w 59"/>
                <a:gd name="T103" fmla="*/ 21 h 106"/>
                <a:gd name="T104" fmla="*/ 27 w 59"/>
                <a:gd name="T105" fmla="*/ 30 h 106"/>
                <a:gd name="T106" fmla="*/ 27 w 59"/>
                <a:gd name="T107" fmla="*/ 31 h 106"/>
                <a:gd name="T108" fmla="*/ 24 w 59"/>
                <a:gd name="T10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106">
                  <a:moveTo>
                    <a:pt x="22" y="80"/>
                  </a:moveTo>
                  <a:cubicBezTo>
                    <a:pt x="20" y="79"/>
                    <a:pt x="19" y="78"/>
                    <a:pt x="18" y="77"/>
                  </a:cubicBezTo>
                  <a:cubicBezTo>
                    <a:pt x="18" y="76"/>
                    <a:pt x="17" y="74"/>
                    <a:pt x="17" y="72"/>
                  </a:cubicBezTo>
                  <a:cubicBezTo>
                    <a:pt x="16" y="69"/>
                    <a:pt x="12" y="67"/>
                    <a:pt x="8" y="67"/>
                  </a:cubicBezTo>
                  <a:cubicBezTo>
                    <a:pt x="4" y="67"/>
                    <a:pt x="0" y="71"/>
                    <a:pt x="1" y="77"/>
                  </a:cubicBezTo>
                  <a:cubicBezTo>
                    <a:pt x="3" y="82"/>
                    <a:pt x="5" y="87"/>
                    <a:pt x="10" y="90"/>
                  </a:cubicBezTo>
                  <a:cubicBezTo>
                    <a:pt x="12" y="91"/>
                    <a:pt x="15" y="92"/>
                    <a:pt x="18" y="93"/>
                  </a:cubicBezTo>
                  <a:cubicBezTo>
                    <a:pt x="23" y="94"/>
                    <a:pt x="27" y="97"/>
                    <a:pt x="27" y="100"/>
                  </a:cubicBezTo>
                  <a:cubicBezTo>
                    <a:pt x="27" y="104"/>
                    <a:pt x="28" y="106"/>
                    <a:pt x="30" y="106"/>
                  </a:cubicBezTo>
                  <a:cubicBezTo>
                    <a:pt x="31" y="106"/>
                    <a:pt x="33" y="104"/>
                    <a:pt x="33" y="100"/>
                  </a:cubicBezTo>
                  <a:cubicBezTo>
                    <a:pt x="33" y="97"/>
                    <a:pt x="36" y="94"/>
                    <a:pt x="41" y="93"/>
                  </a:cubicBezTo>
                  <a:cubicBezTo>
                    <a:pt x="44" y="92"/>
                    <a:pt x="46" y="91"/>
                    <a:pt x="48" y="90"/>
                  </a:cubicBezTo>
                  <a:cubicBezTo>
                    <a:pt x="56" y="85"/>
                    <a:pt x="59" y="78"/>
                    <a:pt x="59" y="68"/>
                  </a:cubicBezTo>
                  <a:cubicBezTo>
                    <a:pt x="59" y="61"/>
                    <a:pt x="57" y="55"/>
                    <a:pt x="51" y="51"/>
                  </a:cubicBezTo>
                  <a:cubicBezTo>
                    <a:pt x="49" y="50"/>
                    <a:pt x="46" y="48"/>
                    <a:pt x="42" y="46"/>
                  </a:cubicBezTo>
                  <a:cubicBezTo>
                    <a:pt x="37" y="44"/>
                    <a:pt x="33" y="38"/>
                    <a:pt x="33" y="3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25"/>
                    <a:pt x="35" y="20"/>
                    <a:pt x="37" y="22"/>
                  </a:cubicBezTo>
                  <a:cubicBezTo>
                    <a:pt x="39" y="22"/>
                    <a:pt x="40" y="23"/>
                    <a:pt x="41" y="25"/>
                  </a:cubicBezTo>
                  <a:cubicBezTo>
                    <a:pt x="41" y="26"/>
                    <a:pt x="42" y="27"/>
                    <a:pt x="42" y="29"/>
                  </a:cubicBezTo>
                  <a:cubicBezTo>
                    <a:pt x="42" y="31"/>
                    <a:pt x="46" y="32"/>
                    <a:pt x="50" y="32"/>
                  </a:cubicBezTo>
                  <a:cubicBezTo>
                    <a:pt x="54" y="32"/>
                    <a:pt x="58" y="28"/>
                    <a:pt x="56" y="23"/>
                  </a:cubicBezTo>
                  <a:cubicBezTo>
                    <a:pt x="54" y="18"/>
                    <a:pt x="52" y="15"/>
                    <a:pt x="48" y="12"/>
                  </a:cubicBezTo>
                  <a:cubicBezTo>
                    <a:pt x="46" y="11"/>
                    <a:pt x="43" y="10"/>
                    <a:pt x="40" y="9"/>
                  </a:cubicBezTo>
                  <a:cubicBezTo>
                    <a:pt x="36" y="8"/>
                    <a:pt x="33" y="6"/>
                    <a:pt x="33" y="4"/>
                  </a:cubicBezTo>
                  <a:cubicBezTo>
                    <a:pt x="33" y="1"/>
                    <a:pt x="31" y="0"/>
                    <a:pt x="30" y="0"/>
                  </a:cubicBezTo>
                  <a:cubicBezTo>
                    <a:pt x="28" y="0"/>
                    <a:pt x="27" y="1"/>
                    <a:pt x="27" y="4"/>
                  </a:cubicBezTo>
                  <a:cubicBezTo>
                    <a:pt x="27" y="6"/>
                    <a:pt x="25" y="8"/>
                    <a:pt x="22" y="8"/>
                  </a:cubicBezTo>
                  <a:cubicBezTo>
                    <a:pt x="21" y="8"/>
                    <a:pt x="19" y="8"/>
                    <a:pt x="18" y="9"/>
                  </a:cubicBezTo>
                  <a:cubicBezTo>
                    <a:pt x="15" y="10"/>
                    <a:pt x="12" y="12"/>
                    <a:pt x="9" y="15"/>
                  </a:cubicBezTo>
                  <a:cubicBezTo>
                    <a:pt x="7" y="17"/>
                    <a:pt x="5" y="19"/>
                    <a:pt x="4" y="22"/>
                  </a:cubicBezTo>
                  <a:cubicBezTo>
                    <a:pt x="3" y="25"/>
                    <a:pt x="2" y="29"/>
                    <a:pt x="2" y="32"/>
                  </a:cubicBezTo>
                  <a:cubicBezTo>
                    <a:pt x="2" y="35"/>
                    <a:pt x="2" y="37"/>
                    <a:pt x="3" y="40"/>
                  </a:cubicBezTo>
                  <a:cubicBezTo>
                    <a:pt x="4" y="44"/>
                    <a:pt x="9" y="50"/>
                    <a:pt x="14" y="52"/>
                  </a:cubicBezTo>
                  <a:cubicBezTo>
                    <a:pt x="16" y="53"/>
                    <a:pt x="19" y="54"/>
                    <a:pt x="22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6"/>
                    <a:pt x="27" y="61"/>
                    <a:pt x="27" y="67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7"/>
                    <a:pt x="25" y="81"/>
                    <a:pt x="22" y="80"/>
                  </a:cubicBezTo>
                  <a:close/>
                  <a:moveTo>
                    <a:pt x="33" y="69"/>
                  </a:moveTo>
                  <a:cubicBezTo>
                    <a:pt x="33" y="63"/>
                    <a:pt x="34" y="59"/>
                    <a:pt x="36" y="60"/>
                  </a:cubicBezTo>
                  <a:cubicBezTo>
                    <a:pt x="38" y="61"/>
                    <a:pt x="39" y="62"/>
                    <a:pt x="40" y="62"/>
                  </a:cubicBezTo>
                  <a:cubicBezTo>
                    <a:pt x="42" y="64"/>
                    <a:pt x="43" y="67"/>
                    <a:pt x="43" y="70"/>
                  </a:cubicBezTo>
                  <a:cubicBezTo>
                    <a:pt x="43" y="75"/>
                    <a:pt x="42" y="78"/>
                    <a:pt x="39" y="79"/>
                  </a:cubicBezTo>
                  <a:cubicBezTo>
                    <a:pt x="39" y="80"/>
                    <a:pt x="37" y="80"/>
                    <a:pt x="36" y="81"/>
                  </a:cubicBezTo>
                  <a:cubicBezTo>
                    <a:pt x="34" y="81"/>
                    <a:pt x="33" y="77"/>
                    <a:pt x="33" y="72"/>
                  </a:cubicBezTo>
                  <a:cubicBezTo>
                    <a:pt x="33" y="69"/>
                    <a:pt x="33" y="69"/>
                    <a:pt x="33" y="69"/>
                  </a:cubicBezTo>
                  <a:close/>
                  <a:moveTo>
                    <a:pt x="24" y="40"/>
                  </a:moveTo>
                  <a:cubicBezTo>
                    <a:pt x="23" y="39"/>
                    <a:pt x="22" y="39"/>
                    <a:pt x="21" y="38"/>
                  </a:cubicBezTo>
                  <a:cubicBezTo>
                    <a:pt x="18" y="36"/>
                    <a:pt x="17" y="34"/>
                    <a:pt x="17" y="30"/>
                  </a:cubicBezTo>
                  <a:cubicBezTo>
                    <a:pt x="17" y="27"/>
                    <a:pt x="18" y="25"/>
                    <a:pt x="20" y="23"/>
                  </a:cubicBezTo>
                  <a:cubicBezTo>
                    <a:pt x="20" y="22"/>
                    <a:pt x="22" y="22"/>
                    <a:pt x="23" y="21"/>
                  </a:cubicBezTo>
                  <a:cubicBezTo>
                    <a:pt x="25" y="20"/>
                    <a:pt x="27" y="25"/>
                    <a:pt x="27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6"/>
                    <a:pt x="26" y="41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0" name="Group 17"/>
          <p:cNvGrpSpPr>
            <a:grpSpLocks noChangeAspect="1"/>
          </p:cNvGrpSpPr>
          <p:nvPr/>
        </p:nvGrpSpPr>
        <p:grpSpPr bwMode="auto">
          <a:xfrm>
            <a:off x="8953309" y="2313624"/>
            <a:ext cx="776352" cy="816581"/>
            <a:chOff x="4364" y="740"/>
            <a:chExt cx="1428" cy="1502"/>
          </a:xfrm>
          <a:solidFill>
            <a:srgbClr val="179E97"/>
          </a:solidFill>
        </p:grpSpPr>
        <p:sp>
          <p:nvSpPr>
            <p:cNvPr id="41" name="Freeform 18"/>
            <p:cNvSpPr>
              <a:spLocks noEditPoints="1"/>
            </p:cNvSpPr>
            <p:nvPr/>
          </p:nvSpPr>
          <p:spPr bwMode="auto">
            <a:xfrm>
              <a:off x="4752" y="1385"/>
              <a:ext cx="653" cy="857"/>
            </a:xfrm>
            <a:custGeom>
              <a:avLst/>
              <a:gdLst>
                <a:gd name="T0" fmla="*/ 666 w 782"/>
                <a:gd name="T1" fmla="*/ 613 h 1027"/>
                <a:gd name="T2" fmla="*/ 781 w 782"/>
                <a:gd name="T3" fmla="*/ 360 h 1027"/>
                <a:gd name="T4" fmla="*/ 777 w 782"/>
                <a:gd name="T5" fmla="*/ 329 h 1027"/>
                <a:gd name="T6" fmla="*/ 571 w 782"/>
                <a:gd name="T7" fmla="*/ 68 h 1027"/>
                <a:gd name="T8" fmla="*/ 489 w 782"/>
                <a:gd name="T9" fmla="*/ 30 h 1027"/>
                <a:gd name="T10" fmla="*/ 453 w 782"/>
                <a:gd name="T11" fmla="*/ 0 h 1027"/>
                <a:gd name="T12" fmla="*/ 398 w 782"/>
                <a:gd name="T13" fmla="*/ 54 h 1027"/>
                <a:gd name="T14" fmla="*/ 452 w 782"/>
                <a:gd name="T15" fmla="*/ 413 h 1027"/>
                <a:gd name="T16" fmla="*/ 451 w 782"/>
                <a:gd name="T17" fmla="*/ 416 h 1027"/>
                <a:gd name="T18" fmla="*/ 395 w 782"/>
                <a:gd name="T19" fmla="*/ 492 h 1027"/>
                <a:gd name="T20" fmla="*/ 392 w 782"/>
                <a:gd name="T21" fmla="*/ 494 h 1027"/>
                <a:gd name="T22" fmla="*/ 388 w 782"/>
                <a:gd name="T23" fmla="*/ 492 h 1027"/>
                <a:gd name="T24" fmla="*/ 332 w 782"/>
                <a:gd name="T25" fmla="*/ 416 h 1027"/>
                <a:gd name="T26" fmla="*/ 331 w 782"/>
                <a:gd name="T27" fmla="*/ 413 h 1027"/>
                <a:gd name="T28" fmla="*/ 385 w 782"/>
                <a:gd name="T29" fmla="*/ 54 h 1027"/>
                <a:gd name="T30" fmla="*/ 331 w 782"/>
                <a:gd name="T31" fmla="*/ 0 h 1027"/>
                <a:gd name="T32" fmla="*/ 295 w 782"/>
                <a:gd name="T33" fmla="*/ 30 h 1027"/>
                <a:gd name="T34" fmla="*/ 211 w 782"/>
                <a:gd name="T35" fmla="*/ 68 h 1027"/>
                <a:gd name="T36" fmla="*/ 5 w 782"/>
                <a:gd name="T37" fmla="*/ 330 h 1027"/>
                <a:gd name="T38" fmla="*/ 1 w 782"/>
                <a:gd name="T39" fmla="*/ 361 h 1027"/>
                <a:gd name="T40" fmla="*/ 116 w 782"/>
                <a:gd name="T41" fmla="*/ 613 h 1027"/>
                <a:gd name="T42" fmla="*/ 169 w 782"/>
                <a:gd name="T43" fmla="*/ 642 h 1027"/>
                <a:gd name="T44" fmla="*/ 201 w 782"/>
                <a:gd name="T45" fmla="*/ 634 h 1027"/>
                <a:gd name="T46" fmla="*/ 224 w 782"/>
                <a:gd name="T47" fmla="*/ 676 h 1027"/>
                <a:gd name="T48" fmla="*/ 224 w 782"/>
                <a:gd name="T49" fmla="*/ 1027 h 1027"/>
                <a:gd name="T50" fmla="*/ 376 w 782"/>
                <a:gd name="T51" fmla="*/ 1027 h 1027"/>
                <a:gd name="T52" fmla="*/ 376 w 782"/>
                <a:gd name="T53" fmla="*/ 756 h 1027"/>
                <a:gd name="T54" fmla="*/ 392 w 782"/>
                <a:gd name="T55" fmla="*/ 757 h 1027"/>
                <a:gd name="T56" fmla="*/ 408 w 782"/>
                <a:gd name="T57" fmla="*/ 756 h 1027"/>
                <a:gd name="T58" fmla="*/ 408 w 782"/>
                <a:gd name="T59" fmla="*/ 1027 h 1027"/>
                <a:gd name="T60" fmla="*/ 559 w 782"/>
                <a:gd name="T61" fmla="*/ 1027 h 1027"/>
                <a:gd name="T62" fmla="*/ 559 w 782"/>
                <a:gd name="T63" fmla="*/ 676 h 1027"/>
                <a:gd name="T64" fmla="*/ 582 w 782"/>
                <a:gd name="T65" fmla="*/ 634 h 1027"/>
                <a:gd name="T66" fmla="*/ 613 w 782"/>
                <a:gd name="T67" fmla="*/ 642 h 1027"/>
                <a:gd name="T68" fmla="*/ 666 w 782"/>
                <a:gd name="T69" fmla="*/ 613 h 1027"/>
                <a:gd name="T70" fmla="*/ 129 w 782"/>
                <a:gd name="T71" fmla="*/ 359 h 1027"/>
                <a:gd name="T72" fmla="*/ 193 w 782"/>
                <a:gd name="T73" fmla="*/ 254 h 1027"/>
                <a:gd name="T74" fmla="*/ 193 w 782"/>
                <a:gd name="T75" fmla="*/ 497 h 1027"/>
                <a:gd name="T76" fmla="*/ 129 w 782"/>
                <a:gd name="T77" fmla="*/ 359 h 1027"/>
                <a:gd name="T78" fmla="*/ 591 w 782"/>
                <a:gd name="T79" fmla="*/ 494 h 1027"/>
                <a:gd name="T80" fmla="*/ 591 w 782"/>
                <a:gd name="T81" fmla="*/ 256 h 1027"/>
                <a:gd name="T82" fmla="*/ 653 w 782"/>
                <a:gd name="T83" fmla="*/ 359 h 1027"/>
                <a:gd name="T84" fmla="*/ 591 w 782"/>
                <a:gd name="T85" fmla="*/ 49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2" h="1027">
                  <a:moveTo>
                    <a:pt x="666" y="613"/>
                  </a:moveTo>
                  <a:cubicBezTo>
                    <a:pt x="683" y="586"/>
                    <a:pt x="770" y="446"/>
                    <a:pt x="781" y="360"/>
                  </a:cubicBezTo>
                  <a:cubicBezTo>
                    <a:pt x="782" y="350"/>
                    <a:pt x="781" y="339"/>
                    <a:pt x="777" y="329"/>
                  </a:cubicBezTo>
                  <a:cubicBezTo>
                    <a:pt x="765" y="298"/>
                    <a:pt x="676" y="119"/>
                    <a:pt x="571" y="68"/>
                  </a:cubicBezTo>
                  <a:cubicBezTo>
                    <a:pt x="571" y="68"/>
                    <a:pt x="489" y="30"/>
                    <a:pt x="489" y="3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398" y="54"/>
                    <a:pt x="398" y="54"/>
                    <a:pt x="398" y="54"/>
                  </a:cubicBezTo>
                  <a:cubicBezTo>
                    <a:pt x="452" y="413"/>
                    <a:pt x="452" y="413"/>
                    <a:pt x="452" y="413"/>
                  </a:cubicBezTo>
                  <a:cubicBezTo>
                    <a:pt x="452" y="414"/>
                    <a:pt x="452" y="415"/>
                    <a:pt x="451" y="416"/>
                  </a:cubicBezTo>
                  <a:cubicBezTo>
                    <a:pt x="395" y="492"/>
                    <a:pt x="395" y="492"/>
                    <a:pt x="395" y="492"/>
                  </a:cubicBezTo>
                  <a:cubicBezTo>
                    <a:pt x="395" y="494"/>
                    <a:pt x="393" y="494"/>
                    <a:pt x="392" y="494"/>
                  </a:cubicBezTo>
                  <a:cubicBezTo>
                    <a:pt x="390" y="494"/>
                    <a:pt x="389" y="494"/>
                    <a:pt x="388" y="492"/>
                  </a:cubicBezTo>
                  <a:cubicBezTo>
                    <a:pt x="332" y="416"/>
                    <a:pt x="332" y="416"/>
                    <a:pt x="332" y="416"/>
                  </a:cubicBezTo>
                  <a:cubicBezTo>
                    <a:pt x="332" y="415"/>
                    <a:pt x="331" y="414"/>
                    <a:pt x="331" y="41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5" y="30"/>
                    <a:pt x="213" y="67"/>
                    <a:pt x="211" y="68"/>
                  </a:cubicBezTo>
                  <a:cubicBezTo>
                    <a:pt x="106" y="119"/>
                    <a:pt x="17" y="299"/>
                    <a:pt x="5" y="330"/>
                  </a:cubicBezTo>
                  <a:cubicBezTo>
                    <a:pt x="1" y="339"/>
                    <a:pt x="0" y="350"/>
                    <a:pt x="1" y="361"/>
                  </a:cubicBezTo>
                  <a:cubicBezTo>
                    <a:pt x="12" y="446"/>
                    <a:pt x="99" y="586"/>
                    <a:pt x="116" y="613"/>
                  </a:cubicBezTo>
                  <a:cubicBezTo>
                    <a:pt x="128" y="632"/>
                    <a:pt x="148" y="642"/>
                    <a:pt x="169" y="642"/>
                  </a:cubicBezTo>
                  <a:cubicBezTo>
                    <a:pt x="180" y="642"/>
                    <a:pt x="191" y="640"/>
                    <a:pt x="201" y="634"/>
                  </a:cubicBezTo>
                  <a:cubicBezTo>
                    <a:pt x="207" y="649"/>
                    <a:pt x="215" y="663"/>
                    <a:pt x="224" y="676"/>
                  </a:cubicBezTo>
                  <a:cubicBezTo>
                    <a:pt x="224" y="1027"/>
                    <a:pt x="224" y="1027"/>
                    <a:pt x="224" y="1027"/>
                  </a:cubicBezTo>
                  <a:cubicBezTo>
                    <a:pt x="376" y="1027"/>
                    <a:pt x="376" y="1027"/>
                    <a:pt x="376" y="1027"/>
                  </a:cubicBezTo>
                  <a:cubicBezTo>
                    <a:pt x="376" y="756"/>
                    <a:pt x="376" y="756"/>
                    <a:pt x="376" y="756"/>
                  </a:cubicBezTo>
                  <a:cubicBezTo>
                    <a:pt x="381" y="757"/>
                    <a:pt x="386" y="757"/>
                    <a:pt x="392" y="757"/>
                  </a:cubicBezTo>
                  <a:cubicBezTo>
                    <a:pt x="397" y="757"/>
                    <a:pt x="402" y="757"/>
                    <a:pt x="408" y="756"/>
                  </a:cubicBezTo>
                  <a:cubicBezTo>
                    <a:pt x="408" y="1027"/>
                    <a:pt x="408" y="1027"/>
                    <a:pt x="408" y="1027"/>
                  </a:cubicBezTo>
                  <a:cubicBezTo>
                    <a:pt x="559" y="1027"/>
                    <a:pt x="559" y="1027"/>
                    <a:pt x="559" y="102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69" y="663"/>
                    <a:pt x="577" y="649"/>
                    <a:pt x="582" y="634"/>
                  </a:cubicBezTo>
                  <a:cubicBezTo>
                    <a:pt x="592" y="640"/>
                    <a:pt x="602" y="642"/>
                    <a:pt x="613" y="642"/>
                  </a:cubicBezTo>
                  <a:cubicBezTo>
                    <a:pt x="634" y="642"/>
                    <a:pt x="654" y="632"/>
                    <a:pt x="666" y="613"/>
                  </a:cubicBezTo>
                  <a:close/>
                  <a:moveTo>
                    <a:pt x="129" y="359"/>
                  </a:moveTo>
                  <a:cubicBezTo>
                    <a:pt x="142" y="332"/>
                    <a:pt x="166" y="290"/>
                    <a:pt x="193" y="254"/>
                  </a:cubicBezTo>
                  <a:cubicBezTo>
                    <a:pt x="193" y="497"/>
                    <a:pt x="193" y="497"/>
                    <a:pt x="193" y="497"/>
                  </a:cubicBezTo>
                  <a:cubicBezTo>
                    <a:pt x="166" y="449"/>
                    <a:pt x="139" y="394"/>
                    <a:pt x="129" y="359"/>
                  </a:cubicBezTo>
                  <a:close/>
                  <a:moveTo>
                    <a:pt x="591" y="494"/>
                  </a:moveTo>
                  <a:cubicBezTo>
                    <a:pt x="591" y="256"/>
                    <a:pt x="591" y="256"/>
                    <a:pt x="591" y="256"/>
                  </a:cubicBezTo>
                  <a:cubicBezTo>
                    <a:pt x="617" y="292"/>
                    <a:pt x="640" y="332"/>
                    <a:pt x="653" y="359"/>
                  </a:cubicBezTo>
                  <a:cubicBezTo>
                    <a:pt x="644" y="393"/>
                    <a:pt x="617" y="447"/>
                    <a:pt x="591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4943" y="1059"/>
              <a:ext cx="272" cy="323"/>
            </a:xfrm>
            <a:custGeom>
              <a:avLst/>
              <a:gdLst>
                <a:gd name="T0" fmla="*/ 325 w 326"/>
                <a:gd name="T1" fmla="*/ 159 h 388"/>
                <a:gd name="T2" fmla="*/ 163 w 326"/>
                <a:gd name="T3" fmla="*/ 0 h 388"/>
                <a:gd name="T4" fmla="*/ 1 w 326"/>
                <a:gd name="T5" fmla="*/ 159 h 388"/>
                <a:gd name="T6" fmla="*/ 163 w 326"/>
                <a:gd name="T7" fmla="*/ 388 h 388"/>
                <a:gd name="T8" fmla="*/ 325 w 326"/>
                <a:gd name="T9" fmla="*/ 15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88">
                  <a:moveTo>
                    <a:pt x="325" y="159"/>
                  </a:moveTo>
                  <a:cubicBezTo>
                    <a:pt x="326" y="59"/>
                    <a:pt x="278" y="0"/>
                    <a:pt x="163" y="0"/>
                  </a:cubicBezTo>
                  <a:cubicBezTo>
                    <a:pt x="47" y="0"/>
                    <a:pt x="0" y="59"/>
                    <a:pt x="1" y="159"/>
                  </a:cubicBezTo>
                  <a:cubicBezTo>
                    <a:pt x="2" y="302"/>
                    <a:pt x="71" y="388"/>
                    <a:pt x="163" y="388"/>
                  </a:cubicBezTo>
                  <a:cubicBezTo>
                    <a:pt x="255" y="388"/>
                    <a:pt x="323" y="302"/>
                    <a:pt x="32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4364" y="740"/>
              <a:ext cx="1428" cy="1403"/>
            </a:xfrm>
            <a:custGeom>
              <a:avLst/>
              <a:gdLst>
                <a:gd name="T0" fmla="*/ 855 w 1710"/>
                <a:gd name="T1" fmla="*/ 0 h 1681"/>
                <a:gd name="T2" fmla="*/ 273 w 1710"/>
                <a:gd name="T3" fmla="*/ 215 h 1681"/>
                <a:gd name="T4" fmla="*/ 153 w 1710"/>
                <a:gd name="T5" fmla="*/ 366 h 1681"/>
                <a:gd name="T6" fmla="*/ 0 w 1710"/>
                <a:gd name="T7" fmla="*/ 855 h 1681"/>
                <a:gd name="T8" fmla="*/ 632 w 1710"/>
                <a:gd name="T9" fmla="*/ 1681 h 1681"/>
                <a:gd name="T10" fmla="*/ 620 w 1710"/>
                <a:gd name="T11" fmla="*/ 1531 h 1681"/>
                <a:gd name="T12" fmla="*/ 274 w 1710"/>
                <a:gd name="T13" fmla="*/ 1135 h 1681"/>
                <a:gd name="T14" fmla="*/ 410 w 1710"/>
                <a:gd name="T15" fmla="*/ 1124 h 1681"/>
                <a:gd name="T16" fmla="*/ 429 w 1710"/>
                <a:gd name="T17" fmla="*/ 1039 h 1681"/>
                <a:gd name="T18" fmla="*/ 139 w 1710"/>
                <a:gd name="T19" fmla="*/ 855 h 1681"/>
                <a:gd name="T20" fmla="*/ 491 w 1710"/>
                <a:gd name="T21" fmla="*/ 656 h 1681"/>
                <a:gd name="T22" fmla="*/ 483 w 1710"/>
                <a:gd name="T23" fmla="*/ 942 h 1681"/>
                <a:gd name="T24" fmla="*/ 633 w 1710"/>
                <a:gd name="T25" fmla="*/ 632 h 1681"/>
                <a:gd name="T26" fmla="*/ 855 w 1710"/>
                <a:gd name="T27" fmla="*/ 139 h 1681"/>
                <a:gd name="T28" fmla="*/ 1077 w 1710"/>
                <a:gd name="T29" fmla="*/ 632 h 1681"/>
                <a:gd name="T30" fmla="*/ 1069 w 1710"/>
                <a:gd name="T31" fmla="*/ 779 h 1681"/>
                <a:gd name="T32" fmla="*/ 1289 w 1710"/>
                <a:gd name="T33" fmla="*/ 855 h 1681"/>
                <a:gd name="T34" fmla="*/ 1219 w 1710"/>
                <a:gd name="T35" fmla="*/ 656 h 1681"/>
                <a:gd name="T36" fmla="*/ 1281 w 1710"/>
                <a:gd name="T37" fmla="*/ 1039 h 1681"/>
                <a:gd name="T38" fmla="*/ 1300 w 1710"/>
                <a:gd name="T39" fmla="*/ 1124 h 1681"/>
                <a:gd name="T40" fmla="*/ 1436 w 1710"/>
                <a:gd name="T41" fmla="*/ 1135 h 1681"/>
                <a:gd name="T42" fmla="*/ 1090 w 1710"/>
                <a:gd name="T43" fmla="*/ 1531 h 1681"/>
                <a:gd name="T44" fmla="*/ 1079 w 1710"/>
                <a:gd name="T45" fmla="*/ 1680 h 1681"/>
                <a:gd name="T46" fmla="*/ 1710 w 1710"/>
                <a:gd name="T47" fmla="*/ 855 h 1681"/>
                <a:gd name="T48" fmla="*/ 1460 w 1710"/>
                <a:gd name="T49" fmla="*/ 250 h 1681"/>
                <a:gd name="T50" fmla="*/ 511 w 1710"/>
                <a:gd name="T51" fmla="*/ 511 h 1681"/>
                <a:gd name="T52" fmla="*/ 178 w 1710"/>
                <a:gd name="T53" fmla="*/ 619 h 1681"/>
                <a:gd name="T54" fmla="*/ 273 w 1710"/>
                <a:gd name="T55" fmla="*/ 460 h 1681"/>
                <a:gd name="T56" fmla="*/ 392 w 1710"/>
                <a:gd name="T57" fmla="*/ 309 h 1681"/>
                <a:gd name="T58" fmla="*/ 575 w 1710"/>
                <a:gd name="T59" fmla="*/ 274 h 1681"/>
                <a:gd name="T60" fmla="*/ 1199 w 1710"/>
                <a:gd name="T61" fmla="*/ 511 h 1681"/>
                <a:gd name="T62" fmla="*/ 1090 w 1710"/>
                <a:gd name="T63" fmla="*/ 178 h 1681"/>
                <a:gd name="T64" fmla="*/ 1436 w 1710"/>
                <a:gd name="T65" fmla="*/ 575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0" h="1681">
                  <a:moveTo>
                    <a:pt x="1460" y="250"/>
                  </a:moveTo>
                  <a:cubicBezTo>
                    <a:pt x="1298" y="89"/>
                    <a:pt x="1083" y="0"/>
                    <a:pt x="855" y="0"/>
                  </a:cubicBezTo>
                  <a:cubicBezTo>
                    <a:pt x="644" y="0"/>
                    <a:pt x="444" y="76"/>
                    <a:pt x="287" y="216"/>
                  </a:cubicBezTo>
                  <a:cubicBezTo>
                    <a:pt x="283" y="215"/>
                    <a:pt x="278" y="215"/>
                    <a:pt x="273" y="215"/>
                  </a:cubicBezTo>
                  <a:cubicBezTo>
                    <a:pt x="205" y="215"/>
                    <a:pt x="150" y="270"/>
                    <a:pt x="150" y="338"/>
                  </a:cubicBezTo>
                  <a:cubicBezTo>
                    <a:pt x="150" y="347"/>
                    <a:pt x="151" y="357"/>
                    <a:pt x="153" y="366"/>
                  </a:cubicBezTo>
                  <a:cubicBezTo>
                    <a:pt x="54" y="508"/>
                    <a:pt x="0" y="677"/>
                    <a:pt x="0" y="855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1083"/>
                    <a:pt x="89" y="1298"/>
                    <a:pt x="250" y="1459"/>
                  </a:cubicBezTo>
                  <a:cubicBezTo>
                    <a:pt x="358" y="1567"/>
                    <a:pt x="489" y="1642"/>
                    <a:pt x="632" y="1681"/>
                  </a:cubicBezTo>
                  <a:cubicBezTo>
                    <a:pt x="632" y="1536"/>
                    <a:pt x="632" y="1536"/>
                    <a:pt x="632" y="1536"/>
                  </a:cubicBezTo>
                  <a:cubicBezTo>
                    <a:pt x="620" y="1531"/>
                    <a:pt x="620" y="1531"/>
                    <a:pt x="620" y="1531"/>
                  </a:cubicBezTo>
                  <a:cubicBezTo>
                    <a:pt x="414" y="1460"/>
                    <a:pt x="250" y="1296"/>
                    <a:pt x="178" y="1090"/>
                  </a:cubicBezTo>
                  <a:cubicBezTo>
                    <a:pt x="207" y="1106"/>
                    <a:pt x="239" y="1121"/>
                    <a:pt x="274" y="1135"/>
                  </a:cubicBezTo>
                  <a:cubicBezTo>
                    <a:pt x="320" y="1153"/>
                    <a:pt x="370" y="1168"/>
                    <a:pt x="423" y="1181"/>
                  </a:cubicBezTo>
                  <a:cubicBezTo>
                    <a:pt x="417" y="1161"/>
                    <a:pt x="412" y="1142"/>
                    <a:pt x="410" y="1124"/>
                  </a:cubicBezTo>
                  <a:cubicBezTo>
                    <a:pt x="407" y="1104"/>
                    <a:pt x="409" y="1084"/>
                    <a:pt x="416" y="1066"/>
                  </a:cubicBezTo>
                  <a:cubicBezTo>
                    <a:pt x="417" y="1065"/>
                    <a:pt x="421" y="1055"/>
                    <a:pt x="429" y="1039"/>
                  </a:cubicBezTo>
                  <a:cubicBezTo>
                    <a:pt x="245" y="990"/>
                    <a:pt x="139" y="914"/>
                    <a:pt x="139" y="855"/>
                  </a:cubicBezTo>
                  <a:cubicBezTo>
                    <a:pt x="139" y="855"/>
                    <a:pt x="139" y="855"/>
                    <a:pt x="139" y="855"/>
                  </a:cubicBezTo>
                  <a:cubicBezTo>
                    <a:pt x="139" y="806"/>
                    <a:pt x="210" y="749"/>
                    <a:pt x="325" y="704"/>
                  </a:cubicBezTo>
                  <a:cubicBezTo>
                    <a:pt x="374" y="685"/>
                    <a:pt x="430" y="669"/>
                    <a:pt x="491" y="656"/>
                  </a:cubicBezTo>
                  <a:cubicBezTo>
                    <a:pt x="484" y="720"/>
                    <a:pt x="481" y="787"/>
                    <a:pt x="481" y="855"/>
                  </a:cubicBezTo>
                  <a:cubicBezTo>
                    <a:pt x="481" y="884"/>
                    <a:pt x="482" y="914"/>
                    <a:pt x="483" y="942"/>
                  </a:cubicBezTo>
                  <a:cubicBezTo>
                    <a:pt x="518" y="888"/>
                    <a:pt x="565" y="828"/>
                    <a:pt x="621" y="791"/>
                  </a:cubicBezTo>
                  <a:cubicBezTo>
                    <a:pt x="623" y="735"/>
                    <a:pt x="627" y="682"/>
                    <a:pt x="633" y="632"/>
                  </a:cubicBezTo>
                  <a:cubicBezTo>
                    <a:pt x="633" y="632"/>
                    <a:pt x="625" y="435"/>
                    <a:pt x="688" y="371"/>
                  </a:cubicBezTo>
                  <a:cubicBezTo>
                    <a:pt x="737" y="223"/>
                    <a:pt x="802" y="139"/>
                    <a:pt x="855" y="139"/>
                  </a:cubicBezTo>
                  <a:cubicBezTo>
                    <a:pt x="907" y="139"/>
                    <a:pt x="973" y="222"/>
                    <a:pt x="1021" y="369"/>
                  </a:cubicBezTo>
                  <a:cubicBezTo>
                    <a:pt x="1095" y="478"/>
                    <a:pt x="1077" y="632"/>
                    <a:pt x="1077" y="632"/>
                  </a:cubicBezTo>
                  <a:cubicBezTo>
                    <a:pt x="1082" y="673"/>
                    <a:pt x="1086" y="716"/>
                    <a:pt x="1088" y="760"/>
                  </a:cubicBezTo>
                  <a:cubicBezTo>
                    <a:pt x="1081" y="766"/>
                    <a:pt x="1075" y="772"/>
                    <a:pt x="1069" y="779"/>
                  </a:cubicBezTo>
                  <a:cubicBezTo>
                    <a:pt x="1138" y="817"/>
                    <a:pt x="1196" y="892"/>
                    <a:pt x="1236" y="956"/>
                  </a:cubicBezTo>
                  <a:cubicBezTo>
                    <a:pt x="1268" y="934"/>
                    <a:pt x="1289" y="897"/>
                    <a:pt x="1289" y="855"/>
                  </a:cubicBezTo>
                  <a:cubicBezTo>
                    <a:pt x="1289" y="809"/>
                    <a:pt x="1263" y="769"/>
                    <a:pt x="1226" y="748"/>
                  </a:cubicBezTo>
                  <a:cubicBezTo>
                    <a:pt x="1225" y="717"/>
                    <a:pt x="1222" y="686"/>
                    <a:pt x="1219" y="656"/>
                  </a:cubicBezTo>
                  <a:cubicBezTo>
                    <a:pt x="1441" y="704"/>
                    <a:pt x="1571" y="789"/>
                    <a:pt x="1571" y="855"/>
                  </a:cubicBezTo>
                  <a:cubicBezTo>
                    <a:pt x="1571" y="914"/>
                    <a:pt x="1465" y="990"/>
                    <a:pt x="1281" y="1039"/>
                  </a:cubicBezTo>
                  <a:cubicBezTo>
                    <a:pt x="1289" y="1055"/>
                    <a:pt x="1293" y="1065"/>
                    <a:pt x="1294" y="1065"/>
                  </a:cubicBezTo>
                  <a:cubicBezTo>
                    <a:pt x="1301" y="1084"/>
                    <a:pt x="1303" y="1104"/>
                    <a:pt x="1300" y="1124"/>
                  </a:cubicBezTo>
                  <a:cubicBezTo>
                    <a:pt x="1298" y="1142"/>
                    <a:pt x="1293" y="1161"/>
                    <a:pt x="1287" y="1181"/>
                  </a:cubicBezTo>
                  <a:cubicBezTo>
                    <a:pt x="1340" y="1168"/>
                    <a:pt x="1390" y="1153"/>
                    <a:pt x="1436" y="1135"/>
                  </a:cubicBezTo>
                  <a:cubicBezTo>
                    <a:pt x="1471" y="1121"/>
                    <a:pt x="1503" y="1106"/>
                    <a:pt x="1532" y="1090"/>
                  </a:cubicBezTo>
                  <a:cubicBezTo>
                    <a:pt x="1460" y="1296"/>
                    <a:pt x="1296" y="1460"/>
                    <a:pt x="1090" y="1531"/>
                  </a:cubicBezTo>
                  <a:cubicBezTo>
                    <a:pt x="1079" y="1535"/>
                    <a:pt x="1079" y="1535"/>
                    <a:pt x="1079" y="1535"/>
                  </a:cubicBezTo>
                  <a:cubicBezTo>
                    <a:pt x="1079" y="1680"/>
                    <a:pt x="1079" y="1680"/>
                    <a:pt x="1079" y="1680"/>
                  </a:cubicBezTo>
                  <a:cubicBezTo>
                    <a:pt x="1222" y="1642"/>
                    <a:pt x="1352" y="1567"/>
                    <a:pt x="1460" y="1459"/>
                  </a:cubicBezTo>
                  <a:cubicBezTo>
                    <a:pt x="1621" y="1298"/>
                    <a:pt x="1710" y="1083"/>
                    <a:pt x="1710" y="855"/>
                  </a:cubicBezTo>
                  <a:cubicBezTo>
                    <a:pt x="1710" y="855"/>
                    <a:pt x="1710" y="855"/>
                    <a:pt x="1710" y="855"/>
                  </a:cubicBezTo>
                  <a:cubicBezTo>
                    <a:pt x="1710" y="627"/>
                    <a:pt x="1621" y="412"/>
                    <a:pt x="1460" y="250"/>
                  </a:cubicBezTo>
                  <a:close/>
                  <a:moveTo>
                    <a:pt x="575" y="274"/>
                  </a:moveTo>
                  <a:cubicBezTo>
                    <a:pt x="548" y="344"/>
                    <a:pt x="526" y="424"/>
                    <a:pt x="511" y="511"/>
                  </a:cubicBezTo>
                  <a:cubicBezTo>
                    <a:pt x="424" y="526"/>
                    <a:pt x="344" y="548"/>
                    <a:pt x="274" y="575"/>
                  </a:cubicBezTo>
                  <a:cubicBezTo>
                    <a:pt x="239" y="589"/>
                    <a:pt x="207" y="604"/>
                    <a:pt x="178" y="619"/>
                  </a:cubicBezTo>
                  <a:cubicBezTo>
                    <a:pt x="198" y="563"/>
                    <a:pt x="225" y="509"/>
                    <a:pt x="258" y="459"/>
                  </a:cubicBezTo>
                  <a:cubicBezTo>
                    <a:pt x="263" y="460"/>
                    <a:pt x="268" y="460"/>
                    <a:pt x="273" y="460"/>
                  </a:cubicBezTo>
                  <a:cubicBezTo>
                    <a:pt x="341" y="460"/>
                    <a:pt x="396" y="405"/>
                    <a:pt x="396" y="338"/>
                  </a:cubicBezTo>
                  <a:cubicBezTo>
                    <a:pt x="396" y="328"/>
                    <a:pt x="394" y="318"/>
                    <a:pt x="392" y="309"/>
                  </a:cubicBezTo>
                  <a:cubicBezTo>
                    <a:pt x="459" y="252"/>
                    <a:pt x="536" y="208"/>
                    <a:pt x="620" y="178"/>
                  </a:cubicBezTo>
                  <a:cubicBezTo>
                    <a:pt x="604" y="207"/>
                    <a:pt x="589" y="239"/>
                    <a:pt x="575" y="274"/>
                  </a:cubicBezTo>
                  <a:close/>
                  <a:moveTo>
                    <a:pt x="1436" y="575"/>
                  </a:moveTo>
                  <a:cubicBezTo>
                    <a:pt x="1366" y="548"/>
                    <a:pt x="1286" y="526"/>
                    <a:pt x="1199" y="511"/>
                  </a:cubicBezTo>
                  <a:cubicBezTo>
                    <a:pt x="1184" y="424"/>
                    <a:pt x="1162" y="344"/>
                    <a:pt x="1135" y="274"/>
                  </a:cubicBezTo>
                  <a:cubicBezTo>
                    <a:pt x="1121" y="239"/>
                    <a:pt x="1106" y="207"/>
                    <a:pt x="1090" y="178"/>
                  </a:cubicBezTo>
                  <a:cubicBezTo>
                    <a:pt x="1296" y="250"/>
                    <a:pt x="1460" y="414"/>
                    <a:pt x="1532" y="619"/>
                  </a:cubicBezTo>
                  <a:cubicBezTo>
                    <a:pt x="1503" y="604"/>
                    <a:pt x="1471" y="589"/>
                    <a:pt x="1436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23" name="矩形 56"/>
          <p:cNvSpPr/>
          <p:nvPr/>
        </p:nvSpPr>
        <p:spPr>
          <a:xfrm>
            <a:off x="758825" y="5441950"/>
            <a:ext cx="10513695" cy="10820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marL="342900" indent="-342900">
              <a:buAutoNum type="arabicPeriod"/>
            </a:pP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Designed a clear database structure with normalized tables for better data management.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Tested thoroughly and added data validation rules.  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Used indexing and optimized queries.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r>
              <a:rPr lang="en-US" altLang="en-GB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These challenges were overcome through smart design, testing, and training to make the system reliable and user-friendly.</a:t>
            </a:r>
            <a:endParaRPr lang="en-US" altLang="en-GB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46880" y="5003800"/>
            <a:ext cx="193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>
                <a:solidFill>
                  <a:schemeClr val="bg1"/>
                </a:solidFill>
              </a:rPr>
              <a:t>Solution</a:t>
            </a:r>
            <a:endParaRPr lang="en-US" altLang="en-GB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4816</Words>
  <Application>WPS Presentation</Application>
  <PresentationFormat>宽屏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Kozuka Gothic Pr6N H</vt:lpstr>
      <vt:lpstr>Yu Gothic</vt:lpstr>
      <vt:lpstr>Calibri Light</vt:lpstr>
      <vt:lpstr>Calibri</vt:lpstr>
      <vt:lpstr>等线</vt:lpstr>
      <vt:lpstr>Arial Unicode MS</vt:lpstr>
      <vt:lpstr>Office Theme</vt:lpstr>
      <vt:lpstr>LEAGUE MANAGEMENT SYSTEM</vt:lpstr>
      <vt:lpstr>PowerPoint 演示文稿</vt:lpstr>
      <vt:lpstr>PowerPoint 演示文稿</vt:lpstr>
      <vt:lpstr>PowerPoint 演示文稿</vt:lpstr>
      <vt:lpstr>PowerPoint 演示文稿</vt:lpstr>
      <vt:lpstr> The need for advanced programming techniques like triggers, cursors and auditing</vt:lpstr>
      <vt:lpstr>PowerPoint 演示文稿</vt:lpstr>
      <vt:lpstr>PowerPoint 演示文稿</vt:lpstr>
      <vt:lpstr>Challenges faced</vt:lpstr>
      <vt:lpstr>Planned improvements or future directions for the project.</vt:lpstr>
      <vt:lpstr>Key Learnings</vt:lpstr>
      <vt:lpstr>References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Ange Noella</cp:lastModifiedBy>
  <cp:revision>44</cp:revision>
  <dcterms:created xsi:type="dcterms:W3CDTF">2014-12-20T13:05:00Z</dcterms:created>
  <dcterms:modified xsi:type="dcterms:W3CDTF">2024-12-02T16:34:53Z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2057-12.2.0.18911</vt:lpwstr>
  </property>
  <property fmtid="{D5CDD505-2E9C-101B-9397-08002B2CF9AE}" pid="3" name="ICV">
    <vt:lpwstr>62C9A123F8CF45FC8591B6C52B9A3F93_12</vt:lpwstr>
  </property>
</Properties>
</file>