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49722A-8E04-4CDE-BC12-725FFC95C6F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0DEC7D-6C71-4FFB-82B6-F459F618226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Viruses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simulates the transmission and perpetuation of a virus on a population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3090863" cy="32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0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Number of people		Static - 150</a:t>
            </a:r>
          </a:p>
          <a:p>
            <a:pPr lvl="1"/>
            <a:r>
              <a:rPr lang="en-US" dirty="0" smtClean="0"/>
              <a:t>Infectiousness		8% , 92%</a:t>
            </a:r>
          </a:p>
          <a:p>
            <a:pPr lvl="1"/>
            <a:r>
              <a:rPr lang="en-US" dirty="0" smtClean="0"/>
              <a:t>Chance-recover		23% , 74%</a:t>
            </a:r>
          </a:p>
          <a:p>
            <a:pPr lvl="1"/>
            <a:r>
              <a:rPr lang="en-US" dirty="0" smtClean="0"/>
              <a:t>Duration			Static –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73936"/>
            <a:ext cx="4419600" cy="4623816"/>
          </a:xfrm>
        </p:spPr>
        <p:txBody>
          <a:bodyPr/>
          <a:lstStyle/>
          <a:p>
            <a:r>
              <a:rPr lang="en-US" dirty="0" smtClean="0"/>
              <a:t>&gt; Infectiousness (92%)</a:t>
            </a:r>
          </a:p>
          <a:p>
            <a:pPr lvl="1"/>
            <a:r>
              <a:rPr lang="en-US" dirty="0"/>
              <a:t>&gt;</a:t>
            </a:r>
            <a:r>
              <a:rPr lang="en-US" dirty="0" smtClean="0"/>
              <a:t> Immunity rate	 (69%)</a:t>
            </a:r>
          </a:p>
          <a:p>
            <a:pPr lvl="1"/>
            <a:r>
              <a:rPr lang="en-US" dirty="0" smtClean="0"/>
              <a:t>&lt; Infected population (7.7%)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343400" cy="4623816"/>
          </a:xfrm>
        </p:spPr>
        <p:txBody>
          <a:bodyPr/>
          <a:lstStyle/>
          <a:p>
            <a:r>
              <a:rPr lang="en-US" dirty="0"/>
              <a:t>&gt; Infectiousness </a:t>
            </a:r>
            <a:r>
              <a:rPr lang="en-US" dirty="0" smtClean="0"/>
              <a:t>(50%)</a:t>
            </a:r>
            <a:endParaRPr lang="en-US" dirty="0"/>
          </a:p>
          <a:p>
            <a:pPr lvl="1"/>
            <a:r>
              <a:rPr lang="en-US" dirty="0"/>
              <a:t>&gt; Immunity rate	 </a:t>
            </a:r>
            <a:r>
              <a:rPr lang="en-US" dirty="0" smtClean="0"/>
              <a:t>(41.7%)</a:t>
            </a:r>
            <a:endParaRPr lang="en-US" dirty="0"/>
          </a:p>
          <a:p>
            <a:pPr lvl="1"/>
            <a:r>
              <a:rPr lang="en-US" dirty="0"/>
              <a:t>&lt; Infected population </a:t>
            </a:r>
            <a:r>
              <a:rPr lang="en-US" dirty="0" smtClean="0"/>
              <a:t>(18.0%)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57600"/>
            <a:ext cx="4191000" cy="3048000"/>
          </a:xfrm>
          <a:prstGeom prst="rect">
            <a:avLst/>
          </a:prstGeom>
        </p:spPr>
      </p:pic>
      <p:pic>
        <p:nvPicPr>
          <p:cNvPr id="6" name="Content Placeholder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57600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</TotalTime>
  <Words>38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Viruses Simulation</vt:lpstr>
      <vt:lpstr>Explanation</vt:lpstr>
      <vt:lpstr>Changes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 Simulation</dc:title>
  <dc:creator>Will, Anne Marie</dc:creator>
  <cp:lastModifiedBy>Will, Anne Marie</cp:lastModifiedBy>
  <cp:revision>4</cp:revision>
  <dcterms:created xsi:type="dcterms:W3CDTF">2018-07-19T15:27:21Z</dcterms:created>
  <dcterms:modified xsi:type="dcterms:W3CDTF">2018-07-19T15:46:57Z</dcterms:modified>
</cp:coreProperties>
</file>