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31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B272623-289A-6F42-9E7E-BD7B9A422FA7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6EAEEF6-10FE-8A4A-837F-D5306CACBE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18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2623-289A-6F42-9E7E-BD7B9A422FA7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EEF6-10FE-8A4A-837F-D5306CAC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2623-289A-6F42-9E7E-BD7B9A422FA7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EEF6-10FE-8A4A-837F-D5306CACBE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3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2623-289A-6F42-9E7E-BD7B9A422FA7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EEF6-10FE-8A4A-837F-D5306CACBE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95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2623-289A-6F42-9E7E-BD7B9A422FA7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EEF6-10FE-8A4A-837F-D5306CAC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57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2623-289A-6F42-9E7E-BD7B9A422FA7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EEF6-10FE-8A4A-837F-D5306CACBE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052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2623-289A-6F42-9E7E-BD7B9A422FA7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EEF6-10FE-8A4A-837F-D5306CACBE7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3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2623-289A-6F42-9E7E-BD7B9A422FA7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EEF6-10FE-8A4A-837F-D5306CACBE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518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2623-289A-6F42-9E7E-BD7B9A422FA7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EEF6-10FE-8A4A-837F-D5306CACBE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28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2623-289A-6F42-9E7E-BD7B9A422FA7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EEF6-10FE-8A4A-837F-D5306CAC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7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2623-289A-6F42-9E7E-BD7B9A422FA7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EEF6-10FE-8A4A-837F-D5306CACBE7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57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2623-289A-6F42-9E7E-BD7B9A422FA7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EEF6-10FE-8A4A-837F-D5306CAC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6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2623-289A-6F42-9E7E-BD7B9A422FA7}" type="datetimeFigureOut">
              <a:rPr lang="en-US" smtClean="0"/>
              <a:t>7/19/18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EEF6-10FE-8A4A-837F-D5306CACBE7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1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2623-289A-6F42-9E7E-BD7B9A422FA7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EEF6-10FE-8A4A-837F-D5306CACBE7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70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2623-289A-6F42-9E7E-BD7B9A422FA7}" type="datetimeFigureOut">
              <a:rPr lang="en-US" smtClean="0"/>
              <a:t>7/19/18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EEF6-10FE-8A4A-837F-D5306CAC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6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2623-289A-6F42-9E7E-BD7B9A422FA7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EEF6-10FE-8A4A-837F-D5306CACBE7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96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2623-289A-6F42-9E7E-BD7B9A422FA7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EEF6-10FE-8A4A-837F-D5306CAC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4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272623-289A-6F42-9E7E-BD7B9A422FA7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EAEEF6-10FE-8A4A-837F-D5306CAC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1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7D29-FC72-884F-8F81-6311A513F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NetLogo</a:t>
            </a:r>
            <a:r>
              <a:rPr lang="en-US" dirty="0"/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AE9C2-3F54-3741-8D3B-4C48EBA8C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Marcos Lindekugel</a:t>
            </a:r>
          </a:p>
        </p:txBody>
      </p:sp>
    </p:spTree>
    <p:extLst>
      <p:ext uri="{BB962C8B-B14F-4D97-AF65-F5344CB8AC3E}">
        <p14:creationId xmlns:p14="http://schemas.microsoft.com/office/powerpoint/2010/main" val="37773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0450-0BA3-F241-9F22-E5645E21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Chosen Model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C67E-7E0F-074D-B7CD-CC52D0236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Flocking</a:t>
            </a:r>
          </a:p>
          <a:p>
            <a:r>
              <a:rPr lang="en-US" dirty="0"/>
              <a:t>If I can understand a bird, I can protect my car</a:t>
            </a:r>
          </a:p>
          <a:p>
            <a:r>
              <a:rPr lang="en-US" dirty="0"/>
              <a:t>My new assumption is</a:t>
            </a:r>
          </a:p>
          <a:p>
            <a:pPr lvl="1"/>
            <a:r>
              <a:rPr lang="en-US" dirty="0"/>
              <a:t>If I see a lone bird poop on my car I will shoot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7BCE-A166-4B42-B46A-F62DBA89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code changed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DCDC4-A76A-D84F-8D82-17803F7D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Played with vision parameter </a:t>
            </a:r>
          </a:p>
          <a:p>
            <a:pPr lvl="1"/>
            <a:r>
              <a:rPr lang="en-US" dirty="0"/>
              <a:t>Bumping up vision increased flock size;</a:t>
            </a:r>
          </a:p>
          <a:p>
            <a:pPr lvl="1"/>
            <a:r>
              <a:rPr lang="en-US" dirty="0"/>
              <a:t>Maxing out vision made one big flock. </a:t>
            </a:r>
          </a:p>
          <a:p>
            <a:r>
              <a:rPr lang="en-US" dirty="0"/>
              <a:t>Now I only have to avoid one group (albeit a large one)</a:t>
            </a:r>
          </a:p>
          <a:p>
            <a:r>
              <a:rPr lang="en-US" dirty="0"/>
              <a:t>To simulate angry car owners blasting a bird when it is isolated</a:t>
            </a:r>
          </a:p>
          <a:p>
            <a:pPr lvl="1"/>
            <a:r>
              <a:rPr lang="en-US" dirty="0"/>
              <a:t>Changed the </a:t>
            </a:r>
            <a:r>
              <a:rPr lang="en-US" b="1" i="1" dirty="0"/>
              <a:t>to flock</a:t>
            </a:r>
            <a:r>
              <a:rPr lang="en-US" dirty="0"/>
              <a:t> procedure, which is called for every bird</a:t>
            </a:r>
          </a:p>
          <a:p>
            <a:pPr lvl="1"/>
            <a:r>
              <a:rPr lang="en-US" dirty="0"/>
              <a:t>If a bird was alone, it would die</a:t>
            </a:r>
          </a:p>
          <a:p>
            <a:pPr lvl="1"/>
            <a:r>
              <a:rPr lang="en-US" dirty="0"/>
              <a:t>Conveniently, all you have to do to remove a sprite is use the command "die."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1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EB0B-24F6-1C4A-A3FF-7498D015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D342-05E3-3F40-A0AE-9DB093840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10178441" cy="3318936"/>
          </a:xfrm>
        </p:spPr>
        <p:txBody>
          <a:bodyPr>
            <a:normAutofit fontScale="92500"/>
          </a:bodyPr>
          <a:lstStyle/>
          <a:p>
            <a:r>
              <a:rPr lang="en-US" dirty="0"/>
              <a:t>With maxed-out vision, a few birds died early</a:t>
            </a:r>
          </a:p>
          <a:p>
            <a:pPr lvl="1"/>
            <a:r>
              <a:rPr lang="en-US" dirty="0"/>
              <a:t>Flock formed so quickly they rarely died after the flock formed. </a:t>
            </a:r>
          </a:p>
          <a:p>
            <a:r>
              <a:rPr lang="en-US" dirty="0"/>
              <a:t>With poor vision (like mine, and bats)</a:t>
            </a:r>
          </a:p>
          <a:p>
            <a:pPr lvl="1"/>
            <a:r>
              <a:rPr lang="en-US" dirty="0"/>
              <a:t>Bird population quickly dropped and flocks were smaller </a:t>
            </a:r>
          </a:p>
          <a:p>
            <a:pPr lvl="1"/>
            <a:r>
              <a:rPr lang="en-US" dirty="0"/>
              <a:t>With very low vision (2.0), birds formed fewer and smaller flocks. </a:t>
            </a:r>
          </a:p>
          <a:p>
            <a:pPr lvl="1"/>
            <a:r>
              <a:rPr lang="en-US" dirty="0"/>
              <a:t>This is the happy middle ground</a:t>
            </a:r>
          </a:p>
          <a:p>
            <a:r>
              <a:rPr lang="en-US" dirty="0"/>
              <a:t>Although likely that a bird will bomb my car, it will be infrequent and in small quantities</a:t>
            </a:r>
          </a:p>
        </p:txBody>
      </p:sp>
    </p:spTree>
    <p:extLst>
      <p:ext uri="{BB962C8B-B14F-4D97-AF65-F5344CB8AC3E}">
        <p14:creationId xmlns:p14="http://schemas.microsoft.com/office/powerpoint/2010/main" val="100508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D1A9-C16A-C94C-9D9B-D8A72C43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5CD2-B8A3-C641-9489-56C04F7E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killing stragglers, there was no "penalty" for being outside the flock</a:t>
            </a:r>
          </a:p>
          <a:p>
            <a:r>
              <a:rPr lang="en-US" dirty="0"/>
              <a:t>While my story line is contrived, and probably not as funny as I thought it would be, I think one could argue that birds would be more likely to be killed when outside the flock due to predators seeking an easy meal</a:t>
            </a:r>
          </a:p>
          <a:p>
            <a:r>
              <a:rPr lang="en-US" dirty="0"/>
              <a:t>Death rate should probably be random, since a brief venture outside the flock isn’t really going to increase the chances of getting killed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1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{BDEBA19F-706C-A841-BF67-A516499312D8}tf10001064</Template>
  <TotalTime>24</TotalTime>
  <Words>291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NetLogo Presentation</vt:lpstr>
      <vt:lpstr>Chosen Model and Why</vt:lpstr>
      <vt:lpstr>Parameters and code changed</vt:lpstr>
      <vt:lpstr>Summary of Observation</vt:lpstr>
      <vt:lpstr>Summary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NetLogo Presentation</dc:title>
  <dc:creator>Microsoft Office User</dc:creator>
  <cp:lastModifiedBy>Microsoft Office User</cp:lastModifiedBy>
  <cp:revision>3</cp:revision>
  <dcterms:created xsi:type="dcterms:W3CDTF">2018-07-19T15:05:47Z</dcterms:created>
  <dcterms:modified xsi:type="dcterms:W3CDTF">2018-07-19T15:30:23Z</dcterms:modified>
</cp:coreProperties>
</file>