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2be80c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2be80c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2be80c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2be80c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Rabbits Grass Weeds NetLogo Sim</a:t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explores a simple ecosystem made up of rabbits, grass, and weeds. The rabbits wander around randomly, and the grass and weeds grow randomly. When a rabbit bumps into some grass or weeds, it eats the grass and gains energy. If the rabbit gains enough energy, it reproduces. If it doesn’t gain enough energy, it dies.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-5400000">
            <a:off x="-939875" y="2112000"/>
            <a:ext cx="37794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ORIGINAL</a:t>
            </a:r>
            <a:endParaRPr sz="3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761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Rabbits Grass Death NetLogo Sim</a:t>
            </a:r>
            <a:endParaRPr sz="4500"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modified the code by changing the color of the weeds to red to indicate a dangerous plant and changed the </a:t>
            </a:r>
            <a:r>
              <a:rPr lang="en"/>
              <a:t>energy</a:t>
            </a:r>
            <a:r>
              <a:rPr lang="en"/>
              <a:t> gain from the weeds so that the weeds killed the rabbit instantly.  I also removed the weed energy slider from the GUI.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 rot="-5400000">
            <a:off x="-868325" y="2112000"/>
            <a:ext cx="37794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REMIX</a:t>
            </a:r>
            <a:endParaRPr sz="3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4033025" y="3655948"/>
            <a:ext cx="3046019" cy="1018099"/>
            <a:chOff x="2476650" y="3431838"/>
            <a:chExt cx="3505200" cy="1171575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76650" y="3431838"/>
              <a:ext cx="3505200" cy="117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/>
            <p:nvPr/>
          </p:nvSpPr>
          <p:spPr>
            <a:xfrm>
              <a:off x="3723225" y="4103850"/>
              <a:ext cx="1620300" cy="3576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602800" y="3760125"/>
              <a:ext cx="504900" cy="267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F9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EQUILIBRIUM?</a:t>
            </a:r>
            <a:endParaRPr sz="450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567921" y="3238450"/>
            <a:ext cx="3153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growth rate of the death weeds is kept low relative to the grass rate then everyone reaches an equilibrium. However, if the death weeds have a similar or higher growth rate relative to the grass the rabbits die out quickly.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 rot="-5400000">
            <a:off x="-868325" y="2112000"/>
            <a:ext cx="37794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RESULTS</a:t>
            </a:r>
            <a:endParaRPr sz="3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00" y="1576825"/>
            <a:ext cx="4288075" cy="276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