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1" r:id="rId3"/>
    <p:sldId id="270" r:id="rId4"/>
    <p:sldId id="271" r:id="rId5"/>
    <p:sldId id="272" r:id="rId6"/>
    <p:sldId id="260" r:id="rId7"/>
    <p:sldId id="258" r:id="rId8"/>
    <p:sldId id="264" r:id="rId9"/>
    <p:sldId id="259" r:id="rId10"/>
    <p:sldId id="263" r:id="rId11"/>
    <p:sldId id="269" r:id="rId12"/>
    <p:sldId id="268" r:id="rId13"/>
    <p:sldId id="267" r:id="rId14"/>
    <p:sldId id="266" r:id="rId15"/>
    <p:sldId id="265" r:id="rId16"/>
    <p:sldId id="262" r:id="rId17"/>
    <p:sldId id="273" r:id="rId18"/>
    <p:sldId id="279" r:id="rId19"/>
    <p:sldId id="283" r:id="rId20"/>
    <p:sldId id="282" r:id="rId21"/>
    <p:sldId id="281" r:id="rId22"/>
    <p:sldId id="277" r:id="rId23"/>
    <p:sldId id="276" r:id="rId24"/>
    <p:sldId id="275" r:id="rId25"/>
    <p:sldId id="280" r:id="rId26"/>
    <p:sldId id="285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EA00-2625-4278-A66F-E9509F2223F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09E9-DAC0-4D4C-A1B5-7F931216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527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Using Canopy Developer’s Tool for Python Programming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515790"/>
            <a:ext cx="1943100" cy="2307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75090"/>
            <a:ext cx="4743450" cy="49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802192"/>
            <a:ext cx="2733675" cy="1961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550" y="228600"/>
            <a:ext cx="1137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Hit the </a:t>
            </a:r>
            <a:r>
              <a:rPr lang="en-US" sz="4000" dirty="0" smtClean="0">
                <a:solidFill>
                  <a:schemeClr val="accent6"/>
                </a:solidFill>
              </a:rPr>
              <a:t>Green</a:t>
            </a:r>
            <a:r>
              <a:rPr lang="en-US" sz="4000" dirty="0" smtClean="0"/>
              <a:t> arrow to load the function (it operates much like the enter key)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5" y="5143500"/>
            <a:ext cx="16026885" cy="120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550" y="4185461"/>
            <a:ext cx="1152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 should get a clean line (no errors identified) below.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60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8" y="3004941"/>
            <a:ext cx="10115550" cy="3043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098" y="337361"/>
            <a:ext cx="11525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Call the function using the argument, i.e.,</a:t>
            </a:r>
          </a:p>
          <a:p>
            <a:endParaRPr lang="en-US" sz="4000" dirty="0" smtClean="0"/>
          </a:p>
          <a:p>
            <a:r>
              <a:rPr lang="en-US" sz="4000" dirty="0" smtClean="0"/>
              <a:t>In [ ]:  problem (13)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8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87599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50744"/>
            <a:ext cx="11229473" cy="13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30657" cy="29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68169" cy="5357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8400" y="304800"/>
            <a:ext cx="1866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</a:rPr>
              <a:t>Green</a:t>
            </a:r>
            <a:r>
              <a:rPr lang="en-US" sz="4000" dirty="0" smtClean="0"/>
              <a:t> Arrow!!</a:t>
            </a:r>
          </a:p>
          <a:p>
            <a:endParaRPr lang="en-US" sz="4000" dirty="0"/>
          </a:p>
        </p:txBody>
      </p:sp>
      <p:sp>
        <p:nvSpPr>
          <p:cNvPr id="4" name="Left Arrow 3"/>
          <p:cNvSpPr/>
          <p:nvPr/>
        </p:nvSpPr>
        <p:spPr>
          <a:xfrm>
            <a:off x="7429500" y="776287"/>
            <a:ext cx="2400300" cy="996017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5721"/>
            <a:ext cx="11449050" cy="39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60621"/>
            <a:ext cx="9467850" cy="5016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50" y="533400"/>
            <a:ext cx="981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My code was missing the semi-colons!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7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301"/>
            <a:ext cx="10627411" cy="1300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1250" y="552450"/>
            <a:ext cx="981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Now a clean run!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397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571500"/>
            <a:ext cx="12303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750" y="1543050"/>
            <a:ext cx="11087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 x =7, what is the answer? </a:t>
            </a:r>
          </a:p>
          <a:p>
            <a:endParaRPr lang="en-US" sz="4000" b="1" dirty="0"/>
          </a:p>
          <a:p>
            <a:r>
              <a:rPr lang="en-US" sz="4000" b="1" dirty="0" smtClean="0"/>
              <a:t>x * 3 + 7 / 2 * 3 +3 4 – 42 * 2 – 5 + 2 ** 4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552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86"/>
            <a:ext cx="12472990" cy="2957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50" y="533400"/>
            <a:ext cx="981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@$#@^% !!!!!         I messed up again!!!!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19550" y="4705350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What is wrong?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6" y="1304976"/>
            <a:ext cx="11029951" cy="3267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2098" y="438150"/>
            <a:ext cx="8477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No quote marks.  Good now!  Hooray!!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51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0" y="2266950"/>
            <a:ext cx="12650915" cy="3409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2098" y="438150"/>
            <a:ext cx="8477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The problem function is still active and we call it whenever we want. 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396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6732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97717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466461"/>
            <a:ext cx="7553754" cy="2354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3354" y="53272"/>
            <a:ext cx="829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Activity 1.3.3 Branching and Output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86824" y="695250"/>
            <a:ext cx="1724891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this line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7821539" y="720840"/>
            <a:ext cx="885824" cy="296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899" y="638047"/>
            <a:ext cx="60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681" y="2587200"/>
            <a:ext cx="60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8443912" y="2900826"/>
            <a:ext cx="885824" cy="296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82952" y="4301749"/>
            <a:ext cx="280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Turn this in (Mastermind).</a:t>
            </a:r>
          </a:p>
          <a:p>
            <a:r>
              <a:rPr lang="en-US" b="1" dirty="0" smtClean="0"/>
              <a:t>Screen shot or snipping tool.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6" y="4214240"/>
            <a:ext cx="8488838" cy="2490885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>
            <a:off x="8001000" y="4327000"/>
            <a:ext cx="885824" cy="296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97" y="2587200"/>
            <a:ext cx="7449611" cy="14466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05516" y="2819928"/>
            <a:ext cx="280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Turn this in (Hangman).</a:t>
            </a:r>
          </a:p>
          <a:p>
            <a:r>
              <a:rPr lang="en-US" b="1" dirty="0" smtClean="0"/>
              <a:t>Screen shot or snipping tool.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53291" y="2452255"/>
            <a:ext cx="10764982" cy="62345"/>
          </a:xfrm>
          <a:prstGeom prst="line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3291" y="4115731"/>
            <a:ext cx="10764982" cy="62345"/>
          </a:xfrm>
          <a:prstGeom prst="line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6822" y="3244334"/>
            <a:ext cx="4998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to play mastermind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://www.youtube.com/watch?v=OPeBUDXKGqA</a:t>
            </a:r>
          </a:p>
        </p:txBody>
      </p:sp>
    </p:spTree>
    <p:extLst>
      <p:ext uri="{BB962C8B-B14F-4D97-AF65-F5344CB8AC3E}">
        <p14:creationId xmlns:p14="http://schemas.microsoft.com/office/powerpoint/2010/main" val="18852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effectLst/>
              </a:rPr>
              <a:t>def</a:t>
            </a:r>
            <a:r>
              <a:rPr lang="en-US" dirty="0" smtClean="0">
                <a:effectLst/>
              </a:rPr>
              <a:t> problem(x):</a:t>
            </a:r>
          </a:p>
          <a:p>
            <a:r>
              <a:rPr lang="en-US" dirty="0" smtClean="0">
                <a:effectLst/>
              </a:rPr>
              <a:t>answer= x*3+7/2*3+34-42*2-5+2**4</a:t>
            </a:r>
          </a:p>
          <a:p>
            <a:r>
              <a:rPr lang="en-US" dirty="0" smtClean="0">
                <a:effectLst/>
              </a:rPr>
              <a:t>print answer</a:t>
            </a:r>
          </a:p>
          <a:p>
            <a:r>
              <a:rPr lang="en-US" dirty="0" smtClean="0">
                <a:effectLst/>
              </a:rPr>
              <a:t>print ('answer = %s' % answer)</a:t>
            </a:r>
          </a:p>
          <a:p>
            <a:r>
              <a:rPr lang="en-US" dirty="0" err="1" smtClean="0">
                <a:effectLst/>
              </a:rPr>
              <a:t>def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namefunc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myname</a:t>
            </a:r>
            <a:r>
              <a:rPr lang="en-US" dirty="0" smtClean="0">
                <a:effectLst/>
              </a:rPr>
              <a:t>):</a:t>
            </a:r>
          </a:p>
          <a:p>
            <a:r>
              <a:rPr lang="en-US" dirty="0" smtClean="0">
                <a:effectLst/>
              </a:rPr>
              <a:t>print </a:t>
            </a:r>
            <a:r>
              <a:rPr lang="en-US" dirty="0" err="1" smtClean="0">
                <a:effectLst/>
              </a:rPr>
              <a:t>myname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print ('hello %s' % </a:t>
            </a:r>
            <a:r>
              <a:rPr lang="en-US" dirty="0" err="1" smtClean="0">
                <a:effectLst/>
              </a:rPr>
              <a:t>myname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err="1" smtClean="0">
                <a:effectLst/>
              </a:rPr>
              <a:t>def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two_func_name</a:t>
            </a:r>
            <a:r>
              <a:rPr lang="en-US" dirty="0" smtClean="0">
                <a:effectLst/>
              </a:rPr>
              <a:t>(last, first):</a:t>
            </a:r>
          </a:p>
          <a:p>
            <a:r>
              <a:rPr lang="en-US" dirty="0" smtClean="0">
                <a:effectLst/>
              </a:rPr>
              <a:t>print ('Hello %s %s' %(first, last))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def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two_func_number</a:t>
            </a:r>
            <a:r>
              <a:rPr lang="en-US" dirty="0" smtClean="0">
                <a:effectLst/>
              </a:rPr>
              <a:t>(x, y):</a:t>
            </a:r>
          </a:p>
          <a:p>
            <a:r>
              <a:rPr lang="en-US" dirty="0" err="1" smtClean="0">
                <a:effectLst/>
              </a:rPr>
              <a:t>x_answer</a:t>
            </a:r>
            <a:r>
              <a:rPr lang="en-US" dirty="0" smtClean="0">
                <a:effectLst/>
              </a:rPr>
              <a:t> = x + 10</a:t>
            </a:r>
          </a:p>
          <a:p>
            <a:r>
              <a:rPr lang="en-US" dirty="0" err="1" smtClean="0">
                <a:effectLst/>
              </a:rPr>
              <a:t>y_answer</a:t>
            </a:r>
            <a:r>
              <a:rPr lang="en-US" dirty="0" smtClean="0">
                <a:effectLst/>
              </a:rPr>
              <a:t> = y - 5</a:t>
            </a:r>
          </a:p>
          <a:p>
            <a:r>
              <a:rPr lang="en-US" dirty="0" smtClean="0">
                <a:effectLst/>
              </a:rPr>
              <a:t>print ('New x = %s' ' New y = %s' %(</a:t>
            </a:r>
            <a:r>
              <a:rPr lang="en-US" dirty="0" err="1" smtClean="0">
                <a:effectLst/>
              </a:rPr>
              <a:t>x_answer,y_answer</a:t>
            </a:r>
            <a:r>
              <a:rPr lang="en-US" dirty="0" smtClean="0">
                <a:effectLst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0" y="571500"/>
            <a:ext cx="11731059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613705" cy="30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750" y="1543050"/>
            <a:ext cx="11010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 x =3, what is the Answer? </a:t>
            </a:r>
          </a:p>
          <a:p>
            <a:endParaRPr lang="en-US" sz="4000" b="1" dirty="0"/>
          </a:p>
          <a:p>
            <a:r>
              <a:rPr lang="en-US" sz="4000" b="1" dirty="0" smtClean="0"/>
              <a:t>x * 3 + 7 / 2 * 3 +3 4 – 42 * 2 – 5 + 2 ** 4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117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750" y="1543050"/>
            <a:ext cx="11068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If x =5, what is the Answer? </a:t>
            </a:r>
          </a:p>
          <a:p>
            <a:endParaRPr lang="en-US" sz="4000" b="1" dirty="0"/>
          </a:p>
          <a:p>
            <a:r>
              <a:rPr lang="en-US" sz="4000" b="1" dirty="0" smtClean="0"/>
              <a:t>x * 3 + 7 / 2 * 3 +3 4 – 42 * 2 – 5 + 2 ** 4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50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638"/>
            <a:ext cx="7077075" cy="685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4" y="266700"/>
            <a:ext cx="1173895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225" y="228600"/>
            <a:ext cx="8991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arts of a function:</a:t>
            </a:r>
          </a:p>
          <a:p>
            <a:r>
              <a:rPr lang="en-US" sz="3200" dirty="0" smtClean="0"/>
              <a:t>	1. </a:t>
            </a:r>
            <a:r>
              <a:rPr lang="en-US" sz="3200" dirty="0" err="1" smtClean="0"/>
              <a:t>def</a:t>
            </a:r>
            <a:r>
              <a:rPr lang="en-US" sz="3200" dirty="0" smtClean="0"/>
              <a:t>   (stands for “Define”)</a:t>
            </a:r>
          </a:p>
          <a:p>
            <a:r>
              <a:rPr lang="en-US" sz="3200" dirty="0" smtClean="0"/>
              <a:t>	2. Function name</a:t>
            </a:r>
          </a:p>
          <a:p>
            <a:r>
              <a:rPr lang="en-US" sz="3200" dirty="0" smtClean="0"/>
              <a:t>	3. Parameters (zero to a lot!)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4. </a:t>
            </a:r>
            <a:r>
              <a:rPr lang="en-US" sz="3200" dirty="0"/>
              <a:t>C</a:t>
            </a:r>
            <a:r>
              <a:rPr lang="en-US" sz="3200" dirty="0" smtClean="0"/>
              <a:t>olon</a:t>
            </a:r>
            <a:endParaRPr lang="en-US" sz="3200" dirty="0" smtClean="0"/>
          </a:p>
          <a:p>
            <a:r>
              <a:rPr lang="en-US" sz="3200" dirty="0" smtClean="0"/>
              <a:t>	5. Function body </a:t>
            </a: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0275" y="3647911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def</a:t>
            </a:r>
            <a:r>
              <a:rPr lang="en-US" sz="5400" b="1" dirty="0" smtClean="0"/>
              <a:t>     </a:t>
            </a:r>
            <a:r>
              <a:rPr lang="en-US" sz="5400" b="1" dirty="0" err="1" smtClean="0"/>
              <a:t>example_func</a:t>
            </a:r>
            <a:r>
              <a:rPr lang="en-US" sz="5400" b="1" dirty="0" smtClean="0"/>
              <a:t>(x):</a:t>
            </a:r>
          </a:p>
          <a:p>
            <a:r>
              <a:rPr lang="en-US" sz="5400" b="1" dirty="0"/>
              <a:t>	</a:t>
            </a:r>
            <a:r>
              <a:rPr lang="en-US" sz="5400" b="1" dirty="0" smtClean="0"/>
              <a:t>return x**2 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24488" y="2660035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 name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64128" y="265218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Parameters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72600" y="4525073"/>
            <a:ext cx="229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olon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14825" y="5674866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 body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38225" y="5228599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def</a:t>
            </a:r>
            <a:r>
              <a:rPr lang="en-US" sz="3200" dirty="0" smtClean="0"/>
              <a:t> indicates </a:t>
            </a:r>
          </a:p>
          <a:p>
            <a:r>
              <a:rPr lang="en-US" sz="3200" dirty="0" smtClean="0"/>
              <a:t>a function</a:t>
            </a:r>
            <a:endParaRPr lang="en-US" sz="3200" dirty="0"/>
          </a:p>
        </p:txBody>
      </p:sp>
      <p:sp>
        <p:nvSpPr>
          <p:cNvPr id="11" name="Up Arrow 10"/>
          <p:cNvSpPr/>
          <p:nvPr/>
        </p:nvSpPr>
        <p:spPr>
          <a:xfrm>
            <a:off x="2200275" y="4525074"/>
            <a:ext cx="561975" cy="703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5129212" y="5308636"/>
            <a:ext cx="809625" cy="41000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938837" y="3204944"/>
            <a:ext cx="1352550" cy="56288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131969" y="3204944"/>
            <a:ext cx="514349" cy="624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6200000">
            <a:off x="8806881" y="4449902"/>
            <a:ext cx="461973" cy="6123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311</Words>
  <Application>Microsoft Macintosh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Office Theme</vt:lpstr>
      <vt:lpstr>Using Canopy Developer’s Tool for 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pltw</dc:creator>
  <cp:lastModifiedBy>Lewis Mckenzie</cp:lastModifiedBy>
  <cp:revision>34</cp:revision>
  <dcterms:created xsi:type="dcterms:W3CDTF">2014-10-24T03:01:43Z</dcterms:created>
  <dcterms:modified xsi:type="dcterms:W3CDTF">2016-11-16T17:08:01Z</dcterms:modified>
</cp:coreProperties>
</file>