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66" r:id="rId3"/>
    <p:sldId id="258" r:id="rId4"/>
    <p:sldId id="265" r:id="rId5"/>
    <p:sldId id="268" r:id="rId6"/>
    <p:sldId id="272" r:id="rId7"/>
    <p:sldId id="273" r:id="rId8"/>
    <p:sldId id="269" r:id="rId9"/>
    <p:sldId id="264" r:id="rId10"/>
    <p:sldId id="262" r:id="rId11"/>
    <p:sldId id="261" r:id="rId12"/>
    <p:sldId id="263" r:id="rId13"/>
    <p:sldId id="271" r:id="rId14"/>
    <p:sldId id="270" r:id="rId15"/>
    <p:sldId id="267" r:id="rId16"/>
    <p:sldId id="275" r:id="rId17"/>
    <p:sldId id="276" r:id="rId18"/>
    <p:sldId id="282" r:id="rId19"/>
    <p:sldId id="281" r:id="rId20"/>
    <p:sldId id="280" r:id="rId21"/>
    <p:sldId id="293" r:id="rId22"/>
    <p:sldId id="279" r:id="rId23"/>
    <p:sldId id="278" r:id="rId24"/>
    <p:sldId id="277" r:id="rId25"/>
    <p:sldId id="285" r:id="rId26"/>
    <p:sldId id="284" r:id="rId27"/>
    <p:sldId id="283" r:id="rId28"/>
    <p:sldId id="289" r:id="rId29"/>
    <p:sldId id="288" r:id="rId30"/>
    <p:sldId id="291" r:id="rId31"/>
    <p:sldId id="287" r:id="rId32"/>
    <p:sldId id="290" r:id="rId33"/>
    <p:sldId id="286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50" d="100"/>
          <a:sy n="50" d="100"/>
        </p:scale>
        <p:origin x="48" y="9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D7E46-C405-43D6-9A68-F4ABE81A23B0}" type="datetimeFigureOut">
              <a:rPr lang="en-US" smtClean="0"/>
              <a:t>11/23/2014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1B939-24CD-4778-8935-7875B111C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59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D7E46-C405-43D6-9A68-F4ABE81A23B0}" type="datetimeFigureOut">
              <a:rPr lang="en-US" smtClean="0"/>
              <a:t>11/23/2014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1B939-24CD-4778-8935-7875B111C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352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D7E46-C405-43D6-9A68-F4ABE81A23B0}" type="datetimeFigureOut">
              <a:rPr lang="en-US" smtClean="0"/>
              <a:t>11/23/2014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1B939-24CD-4778-8935-7875B111C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288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D7E46-C405-43D6-9A68-F4ABE81A23B0}" type="datetimeFigureOut">
              <a:rPr lang="en-US" smtClean="0"/>
              <a:t>11/23/2014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1B939-24CD-4778-8935-7875B111C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623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D7E46-C405-43D6-9A68-F4ABE81A23B0}" type="datetimeFigureOut">
              <a:rPr lang="en-US" smtClean="0"/>
              <a:t>11/23/2014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1B939-24CD-4778-8935-7875B111C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469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D7E46-C405-43D6-9A68-F4ABE81A23B0}" type="datetimeFigureOut">
              <a:rPr lang="en-US" smtClean="0"/>
              <a:t>11/23/2014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1B939-24CD-4778-8935-7875B111C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123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D7E46-C405-43D6-9A68-F4ABE81A23B0}" type="datetimeFigureOut">
              <a:rPr lang="en-US" smtClean="0"/>
              <a:t>11/23/2014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1B939-24CD-4778-8935-7875B111C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D7E46-C405-43D6-9A68-F4ABE81A23B0}" type="datetimeFigureOut">
              <a:rPr lang="en-US" smtClean="0"/>
              <a:t>11/23/2014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1B939-24CD-4778-8935-7875B111C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586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D7E46-C405-43D6-9A68-F4ABE81A23B0}" type="datetimeFigureOut">
              <a:rPr lang="en-US" smtClean="0"/>
              <a:t>11/23/2014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1B939-24CD-4778-8935-7875B111C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913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D7E46-C405-43D6-9A68-F4ABE81A23B0}" type="datetimeFigureOut">
              <a:rPr lang="en-US" smtClean="0"/>
              <a:t>11/23/2014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1B939-24CD-4778-8935-7875B111C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313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D7E46-C405-43D6-9A68-F4ABE81A23B0}" type="datetimeFigureOut">
              <a:rPr lang="en-US" smtClean="0"/>
              <a:t>11/23/2014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1B939-24CD-4778-8935-7875B111C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490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D7E46-C405-43D6-9A68-F4ABE81A23B0}" type="datetimeFigureOut">
              <a:rPr lang="en-US" smtClean="0"/>
              <a:t>11/23/2014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1B939-24CD-4778-8935-7875B111C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94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While Loops</a:t>
            </a:r>
            <a:br>
              <a:rPr lang="en-US" dirty="0" smtClean="0"/>
            </a:br>
            <a:r>
              <a:rPr lang="en-US" dirty="0" err="1" smtClean="0"/>
              <a:t>vs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For Loops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777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512" y="209550"/>
            <a:ext cx="10368488" cy="1443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386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932" y="1047750"/>
            <a:ext cx="6964795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377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562" y="285751"/>
            <a:ext cx="10939348" cy="2157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121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174" y="342900"/>
            <a:ext cx="9479107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779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512" y="476250"/>
            <a:ext cx="10191100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623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0550" y="571500"/>
            <a:ext cx="1003871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Write a for loop to print out the names </a:t>
            </a:r>
          </a:p>
          <a:p>
            <a:r>
              <a:rPr lang="en-US" sz="4800" dirty="0" smtClean="0"/>
              <a:t>of the people in your row.  </a:t>
            </a:r>
            <a:endParaRPr lang="en-US" sz="4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62" y="2667001"/>
            <a:ext cx="10939348" cy="2157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8665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Review of the </a:t>
            </a:r>
            <a:r>
              <a:rPr lang="en-US" b="1" i="1" dirty="0" smtClean="0"/>
              <a:t>random </a:t>
            </a:r>
            <a:r>
              <a:rPr lang="en-US" dirty="0" smtClean="0"/>
              <a:t>commands we used last week.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9031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560" y="457200"/>
            <a:ext cx="11343640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7640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134" y="419100"/>
            <a:ext cx="11246216" cy="774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8571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070" y="552451"/>
            <a:ext cx="8600617" cy="242411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00150" y="4057650"/>
            <a:ext cx="100393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Write </a:t>
            </a:r>
            <a:r>
              <a:rPr lang="en-US" sz="4800" dirty="0" smtClean="0"/>
              <a:t>statements which will </a:t>
            </a:r>
            <a:r>
              <a:rPr lang="en-US" sz="4800" dirty="0" smtClean="0"/>
              <a:t>pick a person randomly in your row.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510807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5047" y="162061"/>
            <a:ext cx="6487553" cy="4314688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747198" y="4686301"/>
            <a:ext cx="10763250" cy="14430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 while loop keeps happening as long as the condition is true.  The program keeps looping back to check until it gets past this part.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43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599" y="313944"/>
            <a:ext cx="10777538" cy="1724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9280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2999" y="819150"/>
            <a:ext cx="100393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Write a program picking a number between 1 and 100 randomly.</a:t>
            </a:r>
            <a:endParaRPr lang="en-US" sz="4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505" y="4714494"/>
            <a:ext cx="10777538" cy="1724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9799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261" y="723900"/>
            <a:ext cx="10170102" cy="1714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62013" y="3295650"/>
            <a:ext cx="10039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Picks a floating point number randomly.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5713317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5363" y="762000"/>
            <a:ext cx="100393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Just like we imported “random” we can also import additional pre-built functions, like </a:t>
            </a:r>
            <a:r>
              <a:rPr lang="en-US" sz="4800" dirty="0" err="1" smtClean="0"/>
              <a:t>matplotlib.pyplot</a:t>
            </a:r>
            <a:r>
              <a:rPr lang="en-US" sz="4800" dirty="0" smtClean="0"/>
              <a:t>.</a:t>
            </a:r>
          </a:p>
          <a:p>
            <a:endParaRPr lang="en-US" sz="4800" dirty="0"/>
          </a:p>
          <a:p>
            <a:r>
              <a:rPr lang="en-US" sz="4800" dirty="0" smtClean="0"/>
              <a:t>This is a graphing function that plots histograms, bar charts, line charts, etc.  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1538502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71663" y="0"/>
            <a:ext cx="8072437" cy="8340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import </a:t>
            </a:r>
            <a:r>
              <a:rPr lang="en-US" sz="4400" dirty="0" err="1" smtClean="0"/>
              <a:t>matplotlib.pyplot</a:t>
            </a:r>
            <a:r>
              <a:rPr lang="en-US" sz="4400" dirty="0" smtClean="0"/>
              <a:t> as </a:t>
            </a:r>
            <a:r>
              <a:rPr lang="en-US" sz="4400" dirty="0" err="1" smtClean="0"/>
              <a:t>plt</a:t>
            </a:r>
            <a:r>
              <a:rPr lang="en-US" sz="4400" dirty="0" smtClean="0"/>
              <a:t>.</a:t>
            </a:r>
          </a:p>
          <a:p>
            <a:pPr algn="ctr"/>
            <a:r>
              <a:rPr lang="en-US" sz="4400" dirty="0" smtClean="0"/>
              <a:t>or,</a:t>
            </a:r>
          </a:p>
          <a:p>
            <a:r>
              <a:rPr lang="en-US" sz="4400" dirty="0" smtClean="0"/>
              <a:t>import  </a:t>
            </a:r>
            <a:r>
              <a:rPr lang="en-US" sz="4400" dirty="0" err="1" smtClean="0"/>
              <a:t>matplotlib.pyplot</a:t>
            </a:r>
            <a:r>
              <a:rPr lang="en-US" sz="4400" dirty="0" smtClean="0"/>
              <a:t> as p.</a:t>
            </a:r>
          </a:p>
          <a:p>
            <a:endParaRPr lang="en-US" sz="4400" dirty="0"/>
          </a:p>
          <a:p>
            <a:r>
              <a:rPr lang="en-US" sz="4400" dirty="0" smtClean="0"/>
              <a:t>Later, to plot and view the charts:</a:t>
            </a:r>
          </a:p>
          <a:p>
            <a:r>
              <a:rPr lang="en-US" sz="4400" dirty="0" smtClean="0"/>
              <a:t>			</a:t>
            </a:r>
            <a:r>
              <a:rPr lang="en-US" sz="4400" dirty="0" err="1" smtClean="0"/>
              <a:t>plt.hist</a:t>
            </a:r>
            <a:r>
              <a:rPr lang="en-US" sz="4400" dirty="0" smtClean="0"/>
              <a:t>(data)</a:t>
            </a:r>
          </a:p>
          <a:p>
            <a:r>
              <a:rPr lang="en-US" sz="4400" dirty="0" smtClean="0"/>
              <a:t>			</a:t>
            </a:r>
            <a:r>
              <a:rPr lang="en-US" sz="4400" dirty="0" err="1" smtClean="0"/>
              <a:t>p</a:t>
            </a:r>
            <a:r>
              <a:rPr lang="en-US" sz="4400" dirty="0" err="1" smtClean="0"/>
              <a:t>lt.show</a:t>
            </a:r>
            <a:r>
              <a:rPr lang="en-US" sz="4400" dirty="0" smtClean="0"/>
              <a:t>()</a:t>
            </a:r>
          </a:p>
          <a:p>
            <a:r>
              <a:rPr lang="en-US" sz="4400" dirty="0" smtClean="0"/>
              <a:t>				Or, </a:t>
            </a:r>
          </a:p>
          <a:p>
            <a:r>
              <a:rPr lang="en-US" sz="4400" dirty="0" smtClean="0"/>
              <a:t>			</a:t>
            </a:r>
            <a:r>
              <a:rPr lang="en-US" sz="4400" dirty="0" err="1" smtClean="0"/>
              <a:t>p.hist</a:t>
            </a:r>
            <a:r>
              <a:rPr lang="en-US" sz="4400" dirty="0" smtClean="0"/>
              <a:t>(data)</a:t>
            </a:r>
          </a:p>
          <a:p>
            <a:r>
              <a:rPr lang="en-US" sz="4400" dirty="0" smtClean="0"/>
              <a:t>			</a:t>
            </a:r>
            <a:r>
              <a:rPr lang="en-US" sz="4400" dirty="0" err="1" smtClean="0"/>
              <a:t>p.show</a:t>
            </a:r>
            <a:r>
              <a:rPr lang="en-US" sz="4400" dirty="0" smtClean="0"/>
              <a:t>()</a:t>
            </a:r>
            <a:endParaRPr lang="en-US" sz="4400" dirty="0" smtClean="0"/>
          </a:p>
          <a:p>
            <a:endParaRPr lang="en-US" sz="4800" dirty="0" smtClean="0"/>
          </a:p>
          <a:p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8353763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133350"/>
            <a:ext cx="7677150" cy="5456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6073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055" y="209550"/>
            <a:ext cx="8320636" cy="664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0779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181" y="329671"/>
            <a:ext cx="11427819" cy="1532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6486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300" y="171450"/>
            <a:ext cx="8119893" cy="654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1750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487" y="345963"/>
            <a:ext cx="11229513" cy="7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084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350" y="489219"/>
            <a:ext cx="10137703" cy="1744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1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0" y="381000"/>
            <a:ext cx="8875888" cy="6476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9509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50" y="491696"/>
            <a:ext cx="10652569" cy="617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7080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882" y="495300"/>
            <a:ext cx="8217284" cy="5981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186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1409700" y="8969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7600" dirty="0" smtClean="0"/>
              <a:t>If you are a star (and want to complete the “Hacker Edition” of the course), work through:</a:t>
            </a:r>
          </a:p>
          <a:p>
            <a:endParaRPr lang="en-US" sz="17600" dirty="0"/>
          </a:p>
          <a:p>
            <a:r>
              <a:rPr lang="en-US" sz="17600" dirty="0" smtClean="0"/>
              <a:t>Activity 1.3.7 For Loops</a:t>
            </a:r>
          </a:p>
          <a:p>
            <a:r>
              <a:rPr lang="en-US" sz="17600" dirty="0" smtClean="0"/>
              <a:t>Activity 1.3.8 While Loops </a:t>
            </a:r>
          </a:p>
          <a:p>
            <a:endParaRPr lang="en-US" sz="17600" dirty="0"/>
          </a:p>
          <a:p>
            <a:endParaRPr lang="en-US" sz="17600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769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650" y="609600"/>
            <a:ext cx="7472570" cy="5370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03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4822" y="2052639"/>
            <a:ext cx="6487553" cy="4314688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23348" y="266701"/>
            <a:ext cx="11330502" cy="1443038"/>
          </a:xfrm>
        </p:spPr>
        <p:txBody>
          <a:bodyPr>
            <a:normAutofit/>
          </a:bodyPr>
          <a:lstStyle/>
          <a:p>
            <a:r>
              <a:rPr lang="en-US" dirty="0" smtClean="0"/>
              <a:t>Write a program to say “Go Tigers”, while x&lt;10.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801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24" y="0"/>
            <a:ext cx="11172826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492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367" y="730358"/>
            <a:ext cx="8491883" cy="496559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9600" y="133350"/>
            <a:ext cx="113157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If you accidentally put it in an infinite loop of spelling “Go Tigers!” </a:t>
            </a:r>
          </a:p>
          <a:p>
            <a:r>
              <a:rPr lang="en-US" sz="3200" dirty="0" smtClean="0"/>
              <a:t>Click on </a:t>
            </a:r>
            <a:r>
              <a:rPr lang="en-US" sz="3200" b="1" dirty="0" smtClean="0"/>
              <a:t>Run</a:t>
            </a:r>
            <a:r>
              <a:rPr lang="en-US" sz="3200" dirty="0" smtClean="0"/>
              <a:t> and </a:t>
            </a:r>
            <a:r>
              <a:rPr lang="en-US" sz="3200" b="1" dirty="0" smtClean="0"/>
              <a:t>Restart Kernel</a:t>
            </a:r>
            <a:endParaRPr lang="en-US" b="1" dirty="0" smtClean="0"/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" y="5695950"/>
            <a:ext cx="113157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1. If you forget the counter x=x+1</a:t>
            </a:r>
          </a:p>
          <a:p>
            <a:r>
              <a:rPr lang="en-US" sz="3200" dirty="0" smtClean="0"/>
              <a:t>2. If you write your counter incorrectly, i.e., x=+1 (correct is x+=1).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903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66198" y="3429000"/>
            <a:ext cx="10763250" cy="17144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 </a:t>
            </a:r>
            <a:r>
              <a:rPr lang="en-US" dirty="0" smtClean="0">
                <a:solidFill>
                  <a:srgbClr val="FF0000"/>
                </a:solidFill>
              </a:rPr>
              <a:t>For</a:t>
            </a:r>
            <a:r>
              <a:rPr lang="en-US" dirty="0" smtClean="0"/>
              <a:t> loop iterates over a list of items or a range.  </a:t>
            </a:r>
            <a:endParaRPr 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594798" y="1104901"/>
            <a:ext cx="10763250" cy="1443038"/>
          </a:xfrm>
        </p:spPr>
        <p:txBody>
          <a:bodyPr>
            <a:normAutofit/>
          </a:bodyPr>
          <a:lstStyle/>
          <a:p>
            <a:r>
              <a:rPr lang="en-US" dirty="0" smtClean="0"/>
              <a:t>A while loop </a:t>
            </a:r>
            <a:r>
              <a:rPr lang="en-US" dirty="0" smtClean="0"/>
              <a:t>kept </a:t>
            </a:r>
            <a:r>
              <a:rPr lang="en-US" dirty="0" smtClean="0"/>
              <a:t>happening as long as the condition </a:t>
            </a:r>
            <a:r>
              <a:rPr lang="en-US" dirty="0" smtClean="0"/>
              <a:t>was </a:t>
            </a:r>
            <a:r>
              <a:rPr lang="en-US" dirty="0" smtClean="0"/>
              <a:t>true.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646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362" y="800100"/>
            <a:ext cx="10402303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774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</TotalTime>
  <Words>260</Words>
  <Application>Microsoft Office PowerPoint</Application>
  <PresentationFormat>Widescreen</PresentationFormat>
  <Paragraphs>34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Office Theme</vt:lpstr>
      <vt:lpstr>While Loops vs For Loops</vt:lpstr>
      <vt:lpstr>A while loop keeps happening as long as the condition is true.  The program keeps looping back to check until it gets past this part.  </vt:lpstr>
      <vt:lpstr>PowerPoint Presentation</vt:lpstr>
      <vt:lpstr>PowerPoint Presentation</vt:lpstr>
      <vt:lpstr>Write a program to say “Go Tigers”, while x&lt;10.</vt:lpstr>
      <vt:lpstr>PowerPoint Presentation</vt:lpstr>
      <vt:lpstr>PowerPoint Presentation</vt:lpstr>
      <vt:lpstr>A while loop kept happening as long as the condition was true.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Review of the random commands we used last week.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pltw</dc:creator>
  <cp:lastModifiedBy>pltw</cp:lastModifiedBy>
  <cp:revision>26</cp:revision>
  <dcterms:created xsi:type="dcterms:W3CDTF">2014-11-23T14:35:59Z</dcterms:created>
  <dcterms:modified xsi:type="dcterms:W3CDTF">2014-11-23T23:57:05Z</dcterms:modified>
</cp:coreProperties>
</file>