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1" r:id="rId5"/>
    <p:sldId id="270" r:id="rId6"/>
    <p:sldId id="269" r:id="rId7"/>
    <p:sldId id="262" r:id="rId8"/>
    <p:sldId id="279" r:id="rId9"/>
    <p:sldId id="278" r:id="rId10"/>
    <p:sldId id="277" r:id="rId11"/>
    <p:sldId id="276" r:id="rId12"/>
    <p:sldId id="275" r:id="rId13"/>
    <p:sldId id="280" r:id="rId14"/>
    <p:sldId id="28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8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9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717D-BC89-4FF1-81ED-BCB120AFDAB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CA45-D088-4A81-B56B-09EBFBDD0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255" y="709448"/>
            <a:ext cx="82453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Object Orientated Programming</a:t>
            </a:r>
          </a:p>
          <a:p>
            <a:pPr algn="ctr"/>
            <a:endParaRPr lang="en-US" sz="4800" dirty="0" smtClean="0"/>
          </a:p>
          <a:p>
            <a:pPr algn="ctr"/>
            <a:r>
              <a:rPr lang="en-US" sz="4800" dirty="0"/>
              <a:t>(</a:t>
            </a:r>
            <a:r>
              <a:rPr lang="en-US" sz="4800" dirty="0" smtClean="0"/>
              <a:t>not </a:t>
            </a:r>
            <a:r>
              <a:rPr lang="en-US" sz="4800" dirty="0" smtClean="0"/>
              <a:t>the same as </a:t>
            </a:r>
          </a:p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Procedural </a:t>
            </a:r>
            <a:r>
              <a:rPr lang="en-US" sz="4800" dirty="0" smtClean="0"/>
              <a:t>Programming)</a:t>
            </a:r>
          </a:p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397876" y="4226510"/>
            <a:ext cx="82453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dirty="0" smtClean="0"/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Have the students follow along on canopy</a:t>
            </a:r>
            <a:endParaRPr lang="en-US" sz="4800" dirty="0" smtClean="0">
              <a:solidFill>
                <a:srgbClr val="FF0000"/>
              </a:solidFill>
            </a:endParaRPr>
          </a:p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634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14" y="209550"/>
            <a:ext cx="9947785" cy="44692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504" y="3454619"/>
            <a:ext cx="11934496" cy="42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3737651"/>
            <a:ext cx="6591300" cy="312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8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14" y="209550"/>
            <a:ext cx="9947785" cy="4469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4395990"/>
            <a:ext cx="5200650" cy="24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2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1" y="266700"/>
            <a:ext cx="10621629" cy="2381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504" y="1457325"/>
            <a:ext cx="11934496" cy="42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72" y="3124200"/>
            <a:ext cx="788712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1" y="266700"/>
            <a:ext cx="10621629" cy="2381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34" y="3200400"/>
            <a:ext cx="772616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15" y="3238500"/>
            <a:ext cx="7645685" cy="3619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4" y="0"/>
            <a:ext cx="12142982" cy="2495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854" y="1247775"/>
            <a:ext cx="11934496" cy="98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15" y="3238500"/>
            <a:ext cx="7645685" cy="3619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4" y="0"/>
            <a:ext cx="12142982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2178" y="1828800"/>
            <a:ext cx="6903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7 minute recap video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https://www.youtube.com/watch?v=M1BAlDufqao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0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0"/>
            <a:ext cx="11645371" cy="4761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890" y="520618"/>
            <a:ext cx="11934496" cy="42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0"/>
            <a:ext cx="11645371" cy="4761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890" y="1387366"/>
            <a:ext cx="11934496" cy="42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0"/>
            <a:ext cx="11645371" cy="4761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890" y="2254469"/>
            <a:ext cx="11934496" cy="42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6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0"/>
            <a:ext cx="11645371" cy="4761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890" y="3153104"/>
            <a:ext cx="11934496" cy="42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7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0"/>
            <a:ext cx="11645371" cy="47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14" y="209550"/>
            <a:ext cx="9947785" cy="44692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4058" y="1263869"/>
            <a:ext cx="11934496" cy="42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429" y="3009900"/>
            <a:ext cx="8128571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0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14" y="209550"/>
            <a:ext cx="9947785" cy="44692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504" y="1911569"/>
            <a:ext cx="11934496" cy="42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92" y="3009900"/>
            <a:ext cx="8128571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6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14" y="209550"/>
            <a:ext cx="9947785" cy="44692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4058" y="2617076"/>
            <a:ext cx="11934496" cy="42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429" y="3009900"/>
            <a:ext cx="8128571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2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</Words>
  <Application>Microsoft Office PowerPoint</Application>
  <PresentationFormat>Widescreen</PresentationFormat>
  <Paragraphs>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pltw</dc:creator>
  <cp:lastModifiedBy>Bob Sauer</cp:lastModifiedBy>
  <cp:revision>12</cp:revision>
  <cp:lastPrinted>2014-12-03T23:56:20Z</cp:lastPrinted>
  <dcterms:created xsi:type="dcterms:W3CDTF">2014-12-02T00:00:45Z</dcterms:created>
  <dcterms:modified xsi:type="dcterms:W3CDTF">2014-12-05T01:18:42Z</dcterms:modified>
</cp:coreProperties>
</file>