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6" r:id="rId3"/>
    <p:sldId id="319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yatt Dumas" initials="WD" lastIdx="4" clrIdx="0"/>
  <p:cmAuthor id="1" name="Bennett Brown" initials="BB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386B"/>
    <a:srgbClr val="AF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8" autoAdjust="0"/>
    <p:restoredTop sz="91470" autoAdjust="0"/>
  </p:normalViewPr>
  <p:slideViewPr>
    <p:cSldViewPr snapToGrid="0">
      <p:cViewPr>
        <p:scale>
          <a:sx n="70" d="100"/>
          <a:sy n="70" d="100"/>
        </p:scale>
        <p:origin x="-1781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6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903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3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LTW_MT_L_3C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6246479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BA66F-768A-496E-B201-B0F50C2CC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A5C21-3EFD-42C5-84BD-6FC92D3A6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25D9F-6402-46CD-B589-6F33F57BE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46C69-9418-40E3-B341-72FC08C7A5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1B712-F267-4AD1-9793-86A048F07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0E8F6-9527-4481-96FF-48BB1CF63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D7CA6-A1F5-49C9-A354-4074CB0AF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3442C-F946-4817-8C5D-796044E50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7EC1-99F6-4BB3-B26F-FC3DE3D14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6B5AE-99B8-48C8-B463-77AB230B1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90214-8DE6-41E0-A61B-78123E25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8B3C12-BC1A-4959-8182-8B391870C7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386B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34429" y="3154166"/>
            <a:ext cx="7772400" cy="67809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Programming Tutorial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012862" y="5363397"/>
            <a:ext cx="7062113" cy="87380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0386B"/>
                </a:solidFill>
                <a:latin typeface="+mn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400" kern="0" dirty="0" smtClean="0"/>
              <a:t>Please logon to the computer and pull up Canopy.</a:t>
            </a:r>
            <a:endParaRPr 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see the program in your recent flies list.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3" y="2691382"/>
            <a:ext cx="8461496" cy="212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 Arrow 4"/>
          <p:cNvSpPr/>
          <p:nvPr/>
        </p:nvSpPr>
        <p:spPr>
          <a:xfrm rot="19094609">
            <a:off x="2210937" y="4355116"/>
            <a:ext cx="1119117" cy="2381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questions in the Log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iPython</a:t>
            </a:r>
            <a:r>
              <a:rPr lang="en-US" dirty="0"/>
              <a:t> </a:t>
            </a:r>
            <a:r>
              <a:rPr lang="en-US" dirty="0" smtClean="0"/>
              <a:t>window, use the # key on each line to enter answers to the prompted questions and conclusion questions for each activity.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4" y="3834382"/>
            <a:ext cx="69627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2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Log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done for the day, don’t forget to save your log file by typing the following command in the </a:t>
            </a:r>
            <a:r>
              <a:rPr lang="en-US" dirty="0" err="1" smtClean="0"/>
              <a:t>iPython</a:t>
            </a:r>
            <a:r>
              <a:rPr lang="en-US" dirty="0" smtClean="0"/>
              <a:t> window: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98" y="3324155"/>
            <a:ext cx="5549041" cy="146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7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Log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what my log file looks like. 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89" y="2165234"/>
            <a:ext cx="6491644" cy="448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3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Python program that will calculate the surface area of a Cylinder:</a:t>
            </a:r>
            <a:endParaRPr lang="en-US" dirty="0"/>
          </a:p>
        </p:txBody>
      </p:sp>
      <p:pic>
        <p:nvPicPr>
          <p:cNvPr id="13314" name="Picture 2" descr="surface area of a cyl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8" y="2617455"/>
            <a:ext cx="2286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45609"/>
              </p:ext>
            </p:extLst>
          </p:nvPr>
        </p:nvGraphicFramePr>
        <p:xfrm>
          <a:off x="3285129" y="3040796"/>
          <a:ext cx="4803303" cy="98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4" imgW="990360" imgH="203040" progId="Equation.3">
                  <p:embed/>
                </p:oleObj>
              </mc:Choice>
              <mc:Fallback>
                <p:oleObj name="Equation" r:id="rId4" imgW="99036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129" y="3040796"/>
                        <a:ext cx="4803303" cy="985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2758" y="4531057"/>
            <a:ext cx="522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Start logging your session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program &amp; test it &amp; save it</a:t>
            </a:r>
          </a:p>
          <a:p>
            <a:pPr marL="342900" indent="-342900">
              <a:buAutoNum type="arabicPeriod"/>
            </a:pPr>
            <a:r>
              <a:rPr lang="en-US" dirty="0" smtClean="0"/>
              <a:t>End your logging session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Submit to Mrs. Howard the Python program (*.</a:t>
            </a:r>
            <a:r>
              <a:rPr lang="en-US" dirty="0" err="1" smtClean="0"/>
              <a:t>py</a:t>
            </a:r>
            <a:r>
              <a:rPr lang="en-US" dirty="0" smtClean="0"/>
              <a:t>) and your log (*.log)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72" y="2158017"/>
            <a:ext cx="4286228" cy="169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 smtClean="0">
                <a:solidFill>
                  <a:srgbClr val="00386B"/>
                </a:solidFill>
              </a:rPr>
              <a:t>Enthought</a:t>
            </a:r>
            <a:r>
              <a:rPr lang="en-US" kern="0" dirty="0" smtClean="0">
                <a:solidFill>
                  <a:srgbClr val="00386B"/>
                </a:solidFill>
              </a:rPr>
              <a:t> Canopy Python Environment</a:t>
            </a:r>
            <a:endParaRPr lang="en-US" kern="0" dirty="0">
              <a:solidFill>
                <a:srgbClr val="00386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18" y="1053548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start class while we’re working in Python: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8111" y="1572813"/>
            <a:ext cx="4782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Canopy &amp; start and Editor session.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the </a:t>
            </a:r>
            <a:r>
              <a:rPr lang="en-US" b="1" dirty="0" smtClean="0"/>
              <a:t>working directory</a:t>
            </a:r>
            <a:r>
              <a:rPr lang="en-US" dirty="0" smtClean="0"/>
              <a:t> to your </a:t>
            </a:r>
            <a:r>
              <a:rPr lang="en-US" dirty="0" err="1" smtClean="0"/>
              <a:t>MyDocuments</a:t>
            </a:r>
            <a:r>
              <a:rPr lang="en-US" dirty="0" smtClean="0"/>
              <a:t>\CSE folder.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Turn on session logging by typing this command in the </a:t>
            </a:r>
            <a:r>
              <a:rPr lang="en-US" dirty="0" err="1" smtClean="0"/>
              <a:t>iPython</a:t>
            </a:r>
            <a:r>
              <a:rPr lang="en-US" dirty="0" smtClean="0"/>
              <a:t> window: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z="1600" dirty="0" smtClean="0">
                <a:solidFill>
                  <a:srgbClr val="0000FF"/>
                </a:solidFill>
              </a:rPr>
              <a:t>In []: %</a:t>
            </a:r>
            <a:r>
              <a:rPr lang="en-US" sz="1600" dirty="0" err="1" smtClean="0">
                <a:solidFill>
                  <a:srgbClr val="0000FF"/>
                </a:solidFill>
              </a:rPr>
              <a:t>logstart</a:t>
            </a:r>
            <a:r>
              <a:rPr lang="en-US" sz="1600" dirty="0" smtClean="0">
                <a:solidFill>
                  <a:srgbClr val="0000FF"/>
                </a:solidFill>
              </a:rPr>
              <a:t> -ort YourName_1_3_2_mmddyy.log</a:t>
            </a:r>
          </a:p>
          <a:p>
            <a:pPr marL="342900" indent="-342900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Beware: </a:t>
            </a:r>
            <a:r>
              <a:rPr lang="en-US" dirty="0" smtClean="0"/>
              <a:t>the log is saved only later when you use the command: %</a:t>
            </a:r>
            <a:r>
              <a:rPr lang="en-US" dirty="0" err="1" smtClean="0"/>
              <a:t>logstop</a:t>
            </a:r>
            <a:r>
              <a:rPr lang="en-US" dirty="0" smtClean="0"/>
              <a:t> </a:t>
            </a:r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pPr marL="342900" indent="-34290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" y="5198851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4</a:t>
            </a:r>
            <a:r>
              <a:rPr lang="en-US" dirty="0" smtClean="0"/>
              <a:t>. Place a title in the </a:t>
            </a:r>
            <a:r>
              <a:rPr lang="en-US" dirty="0" err="1" smtClean="0"/>
              <a:t>logfile</a:t>
            </a:r>
            <a:r>
              <a:rPr lang="en-US" dirty="0" smtClean="0"/>
              <a:t> using a comment. In Python, the </a:t>
            </a:r>
            <a:r>
              <a:rPr lang="en-US" sz="1600" i="1" dirty="0" smtClean="0"/>
              <a:t> # </a:t>
            </a:r>
            <a:r>
              <a:rPr lang="en-US" dirty="0" smtClean="0"/>
              <a:t> symbol </a:t>
            </a:r>
            <a:r>
              <a:rPr lang="en-US" b="1" dirty="0" smtClean="0"/>
              <a:t>comments out</a:t>
            </a:r>
            <a:r>
              <a:rPr lang="en-US" dirty="0" smtClean="0"/>
              <a:t> the rest of the line. Since nothing is executed in a comment, </a:t>
            </a:r>
            <a:r>
              <a:rPr lang="en-US" dirty="0" err="1" smtClean="0"/>
              <a:t>iPython</a:t>
            </a:r>
            <a:r>
              <a:rPr lang="en-US" dirty="0" smtClean="0"/>
              <a:t> will offer a continuation line. Just press enter.</a:t>
            </a:r>
          </a:p>
          <a:p>
            <a:r>
              <a:rPr lang="en-US" dirty="0" smtClean="0"/>
              <a:t> </a:t>
            </a:r>
            <a:r>
              <a:rPr lang="en-US" sz="1600" dirty="0" smtClean="0">
                <a:solidFill>
                  <a:srgbClr val="0000FF"/>
                </a:solidFill>
              </a:rPr>
              <a:t>In []: </a:t>
            </a:r>
            <a:r>
              <a:rPr lang="en-US" sz="1600" i="1" dirty="0" smtClean="0">
                <a:solidFill>
                  <a:srgbClr val="0000FF"/>
                </a:solidFill>
              </a:rPr>
              <a:t>#  </a:t>
            </a:r>
            <a:r>
              <a:rPr lang="en-US" sz="1600" i="1" dirty="0" err="1" smtClean="0">
                <a:solidFill>
                  <a:srgbClr val="0000FF"/>
                </a:solidFill>
              </a:rPr>
              <a:t>YourName</a:t>
            </a:r>
            <a:r>
              <a:rPr lang="en-US" sz="1600" i="1" dirty="0" smtClean="0">
                <a:solidFill>
                  <a:srgbClr val="0000FF"/>
                </a:solidFill>
              </a:rPr>
              <a:t> Activity_xxx.log</a:t>
            </a: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smtClean="0"/>
              <a:t>  ...: (</a:t>
            </a:r>
            <a:r>
              <a:rPr lang="en-US" sz="1600" i="1" dirty="0" smtClean="0"/>
              <a:t>press enter here to end the continued input)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38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simple procedure: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02" y="4976671"/>
            <a:ext cx="24669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CEAAkGBhQQEBIREBASFA8VEg8TFBUQERUVEBARExAhFBMQEhIZJzIqGBkvGhQeIDssIygpMCwwFx4zQTU2NTIuLDUBCQoKBQUFDQUFDSkYEhgpKSkpKSkpKSkpKSkpKSkpKSkpKSkpKSkpKSkpKSkpKSkpKSkpKSkpKSkpKSkpKSkpKf/AABEIAI8AdQMBIgACEQEDEQH/xAAbAAEBAAMBAQEAAAAAAAAAAAAABQEEBgIDB//EADsQAAIBAwIEAwUGAwgDAAAAAAECAwAEERIhBRMxQQYiYRQyQlFxFiMkM1JigYKSVFVklJXB0tMHFUP/xAAUAQEAAAAAAAAAAAAAAAAAAAAA/8QAFBEBAAAAAAAAAAAAAAAAAAAAAP/aAAwDAQACEQMRAD8A/caUpQKUpQKUpQKUpQKUpQKUpQKUpQKUpQKUpQKUpQKUpQeZJAoLE4ABJPyAGSa4fgfG5v8A2DyTO3s9zFaFEP5dtzXmFtv0UukQB33kkAB3VRf4/wDfvFZD3ZdTz+tqmNcf87MqHb3WfocGvtfcHhmNwur76SGFHw/nRUZ2glVQcqwdmYMMHK7HI2CrSp3AOIGaEczadCYpl7rMmzbdgdnHzV1I2INUaBSlKBSlKBSlKBSlKBSlKBXmRwoJOwAJPoBXqoniD794rL4ZtTz+trHjmR/RmZUP7WfocGgz4bjMiveP79xpZc48lsufZ4x/Kxc7nzSv2wB6tIWHELlyraDbWADEHSSsk5YBuhI1D6ah86sAVow8S1XMtvpxy4reTVq97nPIunTjbHJ+e+r0oNK6/D3iS9IbgLDJ2VbhfyHbsCwzHk4yREu50irdavFLATwyRNsGUgEe8jdVkUjowYBgQQQQDXw4DxAzQjmbToTHMvdZk2bb5HZhturqRsQaCjSlKBSlKBSlKBSlKBSlKDy7gAk9ACT9BUfw1HzA94/v3BVlzjyWy59njH8GL9T5pX7YAx4h++eKy+GbU04+drHjmIc9mLLGf2u3Q4ItgUCtKHhum5luNWeZFbx6ce7yWkbVqzvnnfLbT61u1HtJSeIXKljpFtYELk6QWluMkL2J0j64HyoLFRLn8PeLL0huAsUh+FbhfyHbsNQzHk4yREu5KgW61OK2AnhkiY41KQGHvIw3WRcdGDAMMEHIFBt0qZ4e4k08IMq6J0Z4pkyCVljbSTt8LDEg2GVkQ9DVOgUpSgUpSgUpSgVhmwCT0AzWaieIvvmisvhm1NMPnaxkc1D6MWWM/tdunUBnw0nMD3je/cFWTOPLapn2dB6YZpO/mmfoMAWqAUoFTbi4RnuIlX79YI2YhN2STmCIavi3R9u2fWqVSra0cX1xKVPLa3skVtsM0ck5dcegkX+qg5b/AMbQXUPJgm5/IHC7B8TR6ViudTo8S+UaSEVMr17ncknvqUoIlx+HvFl6Q3IWJz8KXC/ku3YalzHnbJES7kqBbrU4tw4XEEkLEgOpAZdnRuqyIezBgGBHQgVr+H75pItM2PaYm5M+BhTKqg61G/lZWWQb5AcA75FBTpSlApSlApSlBhmwCT0FRfDScwPeMPNcFWT9tqmfZ0Hphmk37zN06DW8ZX64itWBYTseYiDLy26Ea4VXvrZljP7XY7AFhtaLq4+L2SLqNOiS6bfbVqBSMbdAHJ1dVxuFh3AGSQB6nAqP9s7M/l3UUzfotW9olx+rlQ6mx64wKynhG26yRc9v1XTGc+hHMyAe2wFWMUEb7WRHZY7tm7D2C7XUey6nQAfViB8yK0ofGDm5liNjdaEit3GIk5gMjyBi3n3XEYxgZ2b0rp8VqxcPVZ5JwTrkjhjYZGkLEzspAxnP3x79hQT/ALXQ/ou/9Pvf+uvcPi6zdljF5biViFEbzIk4c7ctoWIZXztpIBB2xVfFfOaBXVkdQyMCrKwyrKRgqynYjFB7DZ3B29Ki3/4e7juP/lMEt5v2yF/w0n01OY++8idBqNej4UhXe3Mls3+GfRGCOh5O6HffBXBJOc5Na3EY5xC8Nwhubd1ZDLbqFuVUjGXgOzt0OUxk58gAAIdFSpHhfi/tNuCWVpUxHIUOUZwgYSIf0sjLIN84kGcHIFegUpSgVgms1gjNBzvhiyEzNxGRQZpwBEeojs1LchYyRldSuZD8zJ6ADo6ieGG5SexPtLbqgA7NbFmW3dT3GmPSc75Rs9ibdApSlArh+C8Xujxe+E3Dplg/CwQzIBy2jjZyJGZiNQPOLHRnTspGck9xSg+F7KVjcg4YI7D6heuKk+B7mWbh9tPPK0ks0MUzFljXSZIwSihFHlB+eTv1qhxDg8U5VpE86+46krKnfyyLuBkA4zjYV7vzKFBgEbOGGVlLAOuMEBxnSdwc4bpjbOoBtUrQ4bxB5Cyy20kLKB7zI0bZ7I6nfb5gVvBgeh9P4/Kg526tRZXaTxIoguXWG5x5QszE8i4CgeZmkbltnc8xD8Jz0dQ+JN7TcR26bpDLFPcHt5AzQRKeurmqj7bYjIPvYNygUpSgUpSg0uI8KSfSTlZUyY5UwJYSepRiD1wMgghsYII2rS9suYNpYfaU+GS30rMflzYWIGcd0Yg4J0rsKtUoJ1j4ggmJVJVEgGWjkBjnQZwC8EgDKD2yozkGqNa17wyKcBZoY5VByBKiuAcYyAw2NTh4Qtx+WJY2/VFcTI2PlkN0oLWaVF+yyjdbq9Ddj7XI2D2OhyVb6MCD3BFBwGb+8rz+iy/2goLWawTjftUb7Kp/aL3/ADs//Kg8H2uctEXPcyyySaz3LhiQ2fUb0H2uvEkKOY1YyzDGYrdTLIpK5USBMiIHOxkKj1qQeAy3EnNjDcPUksxgYe0zE5OuRBmNTk7l1kJyw2IDV0trZpEgSJESMZwsahUXJycKNhuSf419qDW4fw6O3QRxIFXqcAZdsbu5+Jjjcnc1s0pQKUpQKUpQKUpQKUpQKUpQKUpQKUpQKUpQKUp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ww.analyzemath.com/Geometry/formulas/con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18" y="2629257"/>
            <a:ext cx="2228233" cy="271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070745" y="5220270"/>
            <a:ext cx="2811439" cy="296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20789" y="2728130"/>
          <a:ext cx="2119952" cy="145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609480" imgH="419040" progId="Equation.3">
                  <p:embed/>
                </p:oleObj>
              </mc:Choice>
              <mc:Fallback>
                <p:oleObj name="Equation" r:id="rId5" imgW="60948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789" y="2728130"/>
                        <a:ext cx="2119952" cy="1457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5579"/>
          </a:xfrm>
        </p:spPr>
        <p:txBody>
          <a:bodyPr/>
          <a:lstStyle/>
          <a:p>
            <a:r>
              <a:rPr lang="en-US" dirty="0" smtClean="0"/>
              <a:t>Let’s create a procedure to calculate the volume of a right circular cone: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258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think of a name, understand what we need to “pass” to our program and then define our procedure: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Line 2 should always be a comment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simple procedure:</a:t>
            </a:r>
            <a:endParaRPr lang="en-US" dirty="0"/>
          </a:p>
        </p:txBody>
      </p:sp>
      <p:sp>
        <p:nvSpPr>
          <p:cNvPr id="4" name="AutoShape 4" descr="data:image/jpeg;base64,/9j/4AAQSkZJRgABAQAAAQABAAD/2wCEAAkGBhQQEBIREBASFA8VEg8TFBUQERUVEBARExAhFBMQEhIZJzIqGBkvGhQeIDssIygpMCwwFx4zQTU2NTIuLDUBCQoKBQUFDQUFDSkYEhgpKSkpKSkpKSkpKSkpKSkpKSkpKSkpKSkpKSkpKSkpKSkpKSkpKSkpKSkpKSkpKSkpKf/AABEIAI8AdQMBIgACEQEDEQH/xAAbAAEBAAMBAQEAAAAAAAAAAAAABQEEBgIDB//EADsQAAIBAwIEAwUGAwgDAAAAAAECAwAEERIhBRMxQQYiYRQyQlFxFiMkM1JigYKSVFVklJXB0tMHFUP/xAAUAQEAAAAAAAAAAAAAAAAAAAAA/8QAFBEBAAAAAAAAAAAAAAAAAAAAAP/aAAwDAQACEQMRAD8A/caUpQKUpQKUpQKUpQKUpQKUpQKUpQKUpQKUpQKUpQKUpQeZJAoLE4ABJPyAGSa4fgfG5v8A2DyTO3s9zFaFEP5dtzXmFtv0UukQB33kkAB3VRf4/wDfvFZD3ZdTz+tqmNcf87MqHb3WfocGvtfcHhmNwur76SGFHw/nRUZ2glVQcqwdmYMMHK7HI2CrSp3AOIGaEczadCYpl7rMmzbdgdnHzV1I2INUaBSlKBSlKBSlKBSlKBSlKBXmRwoJOwAJPoBXqoniD794rL4ZtTz+trHjmR/RmZUP7WfocGgz4bjMiveP79xpZc48lsufZ4x/Kxc7nzSv2wB6tIWHELlyraDbWADEHSSsk5YBuhI1D6ah86sAVow8S1XMtvpxy4reTVq97nPIunTjbHJ+e+r0oNK6/D3iS9IbgLDJ2VbhfyHbsCwzHk4yREu50irdavFLATwyRNsGUgEe8jdVkUjowYBgQQQQDXw4DxAzQjmbToTHMvdZk2bb5HZhturqRsQaCjSlKBSlKBSlKBSlKBSlKDy7gAk9ACT9BUfw1HzA94/v3BVlzjyWy59njH8GL9T5pX7YAx4h++eKy+GbU04+drHjmIc9mLLGf2u3Q4ItgUCtKHhum5luNWeZFbx6ce7yWkbVqzvnnfLbT61u1HtJSeIXKljpFtYELk6QWluMkL2J0j64HyoLFRLn8PeLL0huAsUh+FbhfyHbsNQzHk4yREu5KgW61OK2AnhkiY41KQGHvIw3WRcdGDAMMEHIFBt0qZ4e4k08IMq6J0Z4pkyCVljbSTt8LDEg2GVkQ9DVOgUpSgUpSgUpSgVhmwCT0AzWaieIvvmisvhm1NMPnaxkc1D6MWWM/tdunUBnw0nMD3je/cFWTOPLapn2dB6YZpO/mmfoMAWqAUoFTbi4RnuIlX79YI2YhN2STmCIavi3R9u2fWqVSra0cX1xKVPLa3skVtsM0ck5dcegkX+qg5b/AMbQXUPJgm5/IHC7B8TR6ViudTo8S+UaSEVMr17ncknvqUoIlx+HvFl6Q3IWJz8KXC/ku3YalzHnbJES7kqBbrU4tw4XEEkLEgOpAZdnRuqyIezBgGBHQgVr+H75pItM2PaYm5M+BhTKqg61G/lZWWQb5AcA75FBTpSlApSlApSlBhmwCT0FRfDScwPeMPNcFWT9tqmfZ0Hphmk37zN06DW8ZX64itWBYTseYiDLy26Ea4VXvrZljP7XY7AFhtaLq4+L2SLqNOiS6bfbVqBSMbdAHJ1dVxuFh3AGSQB6nAqP9s7M/l3UUzfotW9olx+rlQ6mx64wKynhG26yRc9v1XTGc+hHMyAe2wFWMUEb7WRHZY7tm7D2C7XUey6nQAfViB8yK0ofGDm5liNjdaEit3GIk5gMjyBi3n3XEYxgZ2b0rp8VqxcPVZ5JwTrkjhjYZGkLEzspAxnP3x79hQT/ALXQ/ou/9Pvf+uvcPi6zdljF5biViFEbzIk4c7ctoWIZXztpIBB2xVfFfOaBXVkdQyMCrKwyrKRgqynYjFB7DZ3B29Ki3/4e7juP/lMEt5v2yF/w0n01OY++8idBqNej4UhXe3Mls3+GfRGCOh5O6HffBXBJOc5Na3EY5xC8Nwhubd1ZDLbqFuVUjGXgOzt0OUxk58gAAIdFSpHhfi/tNuCWVpUxHIUOUZwgYSIf0sjLIN84kGcHIFegUpSgVgms1gjNBzvhiyEzNxGRQZpwBEeojs1LchYyRldSuZD8zJ6ADo6ieGG5SexPtLbqgA7NbFmW3dT3GmPSc75Rs9ibdApSlArh+C8Xujxe+E3Dplg/CwQzIBy2jjZyJGZiNQPOLHRnTspGck9xSg+F7KVjcg4YI7D6heuKk+B7mWbh9tPPK0ks0MUzFljXSZIwSihFHlB+eTv1qhxDg8U5VpE86+46krKnfyyLuBkA4zjYV7vzKFBgEbOGGVlLAOuMEBxnSdwc4bpjbOoBtUrQ4bxB5Cyy20kLKB7zI0bZ7I6nfb5gVvBgeh9P4/Kg526tRZXaTxIoguXWG5x5QszE8i4CgeZmkbltnc8xD8Jz0dQ+JN7TcR26bpDLFPcHt5AzQRKeurmqj7bYjIPvYNygUpSgUpSg0uI8KSfSTlZUyY5UwJYSepRiD1wMgghsYII2rS9suYNpYfaU+GS30rMflzYWIGcd0Yg4J0rsKtUoJ1j4ggmJVJVEgGWjkBjnQZwC8EgDKD2yozkGqNa17wyKcBZoY5VByBKiuAcYyAw2NTh4Qtx+WJY2/VFcTI2PlkN0oLWaVF+yyjdbq9Ddj7XI2D2OhyVb6MCD3BFBwGb+8rz+iy/2goLWawTjftUb7Kp/aL3/ADs//Kg8H2uctEXPcyyySaz3LhiQ2fUb0H2uvEkKOY1YyzDGYrdTLIpK5USBMiIHOxkKj1qQeAy3EnNjDcPUksxgYe0zE5OuRBmNTk7l1kJyw2IDV0trZpEgSJESMZwsahUXJycKNhuSf419qDW4fw6O3QRxIFXqcAZdsbu5+Jjjcnc1s0pQKUpQKUpQKUpQKUpQKUpQKUpQKUpQKUpQKUp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76" y="2962630"/>
            <a:ext cx="5407641" cy="113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35" y="5843587"/>
            <a:ext cx="5534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206" y="4217158"/>
            <a:ext cx="820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as SCRATCH and </a:t>
            </a:r>
            <a:r>
              <a:rPr lang="en-US" dirty="0" err="1" smtClean="0"/>
              <a:t>AppInventor</a:t>
            </a:r>
            <a:r>
              <a:rPr lang="en-US" dirty="0" smtClean="0"/>
              <a:t> grouped code in blocks, Python uses indentation to group code.  Always use 4 spaces for each level of indentation.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258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let’s create a line to do the math for us: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simple procedure:</a:t>
            </a:r>
            <a:endParaRPr lang="en-US" dirty="0"/>
          </a:p>
        </p:txBody>
      </p:sp>
      <p:sp>
        <p:nvSpPr>
          <p:cNvPr id="4" name="AutoShape 4" descr="data:image/jpeg;base64,/9j/4AAQSkZJRgABAQAAAQABAAD/2wCEAAkGBhQQEBIREBASFA8VEg8TFBUQERUVEBARExAhFBMQEhIZJzIqGBkvGhQeIDssIygpMCwwFx4zQTU2NTIuLDUBCQoKBQUFDQUFDSkYEhgpKSkpKSkpKSkpKSkpKSkpKSkpKSkpKSkpKSkpKSkpKSkpKSkpKSkpKSkpKSkpKSkpKf/AABEIAI8AdQMBIgACEQEDEQH/xAAbAAEBAAMBAQEAAAAAAAAAAAAABQEEBgIDB//EADsQAAIBAwIEAwUGAwgDAAAAAAECAwAEERIhBRMxQQYiYRQyQlFxFiMkM1JigYKSVFVklJXB0tMHFUP/xAAUAQEAAAAAAAAAAAAAAAAAAAAA/8QAFBEBAAAAAAAAAAAAAAAAAAAAAP/aAAwDAQACEQMRAD8A/caUpQKUpQKUpQKUpQKUpQKUpQKUpQKUpQKUpQKUpQKUpQeZJAoLE4ABJPyAGSa4fgfG5v8A2DyTO3s9zFaFEP5dtzXmFtv0UukQB33kkAB3VRf4/wDfvFZD3ZdTz+tqmNcf87MqHb3WfocGvtfcHhmNwur76SGFHw/nRUZ2glVQcqwdmYMMHK7HI2CrSp3AOIGaEczadCYpl7rMmzbdgdnHzV1I2INUaBSlKBSlKBSlKBSlKBSlKBXmRwoJOwAJPoBXqoniD794rL4ZtTz+trHjmR/RmZUP7WfocGgz4bjMiveP79xpZc48lsufZ4x/Kxc7nzSv2wB6tIWHELlyraDbWADEHSSsk5YBuhI1D6ah86sAVow8S1XMtvpxy4reTVq97nPIunTjbHJ+e+r0oNK6/D3iS9IbgLDJ2VbhfyHbsCwzHk4yREu50irdavFLATwyRNsGUgEe8jdVkUjowYBgQQQQDXw4DxAzQjmbToTHMvdZk2bb5HZhturqRsQaCjSlKBSlKBSlKBSlKBSlKDy7gAk9ACT9BUfw1HzA94/v3BVlzjyWy59njH8GL9T5pX7YAx4h++eKy+GbU04+drHjmIc9mLLGf2u3Q4ItgUCtKHhum5luNWeZFbx6ce7yWkbVqzvnnfLbT61u1HtJSeIXKljpFtYELk6QWluMkL2J0j64HyoLFRLn8PeLL0huAsUh+FbhfyHbsNQzHk4yREu5KgW61OK2AnhkiY41KQGHvIw3WRcdGDAMMEHIFBt0qZ4e4k08IMq6J0Z4pkyCVljbSTt8LDEg2GVkQ9DVOgUpSgUpSgUpSgVhmwCT0AzWaieIvvmisvhm1NMPnaxkc1D6MWWM/tdunUBnw0nMD3je/cFWTOPLapn2dB6YZpO/mmfoMAWqAUoFTbi4RnuIlX79YI2YhN2STmCIavi3R9u2fWqVSra0cX1xKVPLa3skVtsM0ck5dcegkX+qg5b/AMbQXUPJgm5/IHC7B8TR6ViudTo8S+UaSEVMr17ncknvqUoIlx+HvFl6Q3IWJz8KXC/ku3YalzHnbJES7kqBbrU4tw4XEEkLEgOpAZdnRuqyIezBgGBHQgVr+H75pItM2PaYm5M+BhTKqg61G/lZWWQb5AcA75FBTpSlApSlApSlBhmwCT0FRfDScwPeMPNcFWT9tqmfZ0Hphmk37zN06DW8ZX64itWBYTseYiDLy26Ea4VXvrZljP7XY7AFhtaLq4+L2SLqNOiS6bfbVqBSMbdAHJ1dVxuFh3AGSQB6nAqP9s7M/l3UUzfotW9olx+rlQ6mx64wKynhG26yRc9v1XTGc+hHMyAe2wFWMUEb7WRHZY7tm7D2C7XUey6nQAfViB8yK0ofGDm5liNjdaEit3GIk5gMjyBi3n3XEYxgZ2b0rp8VqxcPVZ5JwTrkjhjYZGkLEzspAxnP3x79hQT/ALXQ/ou/9Pvf+uvcPi6zdljF5biViFEbzIk4c7ctoWIZXztpIBB2xVfFfOaBXVkdQyMCrKwyrKRgqynYjFB7DZ3B29Ki3/4e7juP/lMEt5v2yF/w0n01OY++8idBqNej4UhXe3Mls3+GfRGCOh5O6HffBXBJOc5Na3EY5xC8Nwhubd1ZDLbqFuVUjGXgOzt0OUxk58gAAIdFSpHhfi/tNuCWVpUxHIUOUZwgYSIf0sjLIN84kGcHIFegUpSgVgms1gjNBzvhiyEzNxGRQZpwBEeojs1LchYyRldSuZD8zJ6ADo6ieGG5SexPtLbqgA7NbFmW3dT3GmPSc75Rs9ibdApSlArh+C8Xujxe+E3Dplg/CwQzIBy2jjZyJGZiNQPOLHRnTspGck9xSg+F7KVjcg4YI7D6heuKk+B7mWbh9tPPK0ks0MUzFljXSZIwSihFHlB+eTv1qhxDg8U5VpE86+46krKnfyyLuBkA4zjYV7vzKFBgEbOGGVlLAOuMEBxnSdwc4bpjbOoBtUrQ4bxB5Cyy20kLKB7zI0bZ7I6nfb5gVvBgeh9P4/Kg526tRZXaTxIoguXWG5x5QszE8i4CgeZmkbltnc8xD8Jz0dQ+JN7TcR26bpDLFPcHt5AzQRKeurmqj7bYjIPvYNygUpSgUpSg0uI8KSfSTlZUyY5UwJYSepRiD1wMgghsYII2rS9suYNpYfaU+GS30rMflzYWIGcd0Yg4J0rsKtUoJ1j4ggmJVJVEgGWjkBjnQZwC8EgDKD2yozkGqNa17wyKcBZoY5VByBKiuAcYyAw2NTh4Qtx+WJY2/VFcTI2PlkN0oLWaVF+yyjdbq9Ddj7XI2D2OhyVb6MCD3BFBwGb+8rz+iy/2goLWawTjftUb7Kp/aL3/ADs//Kg8H2uctEXPcyyySaz3LhiQ2fUb0H2uvEkKOY1YyzDGYrdTLIpK5USBMiIHOxkKj1qQeAy3EnNjDcPUksxgYe0zE5OuRBmNTk7l1kJyw2IDV0trZpEgSJESMZwsahUXJycKNhuSf419qDW4fw6O3QRxIFXqcAZdsbu5+Jjjcnc1s0pQKUpQKUpQKUpQKUpQKUpQKUpQKUpQKUpQKUp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18957"/>
            <a:ext cx="8184324" cy="147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205" y="3754650"/>
            <a:ext cx="716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to do a POWER in Python you use **.  For example 3</a:t>
            </a:r>
            <a:r>
              <a:rPr lang="en-US" baseline="30000" dirty="0" smtClean="0"/>
              <a:t>2</a:t>
            </a:r>
            <a:r>
              <a:rPr lang="en-US" dirty="0" smtClean="0"/>
              <a:t> = 3**2</a:t>
            </a:r>
          </a:p>
          <a:p>
            <a:r>
              <a:rPr lang="en-US" dirty="0" smtClean="0"/>
              <a:t>To do a square root, you would raise the base to a power of  **.5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54421" y="4652181"/>
          <a:ext cx="2360493" cy="101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533160" imgH="228600" progId="Equation.3">
                  <p:embed/>
                </p:oleObj>
              </mc:Choice>
              <mc:Fallback>
                <p:oleObj name="Equation" r:id="rId4" imgW="53316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421" y="4652181"/>
                        <a:ext cx="2360493" cy="101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9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258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check our work to see if we have any errors yet.  Click on the green arrow.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there are no errors, you’ll see this in the </a:t>
            </a:r>
            <a:r>
              <a:rPr lang="en-US" dirty="0" err="1" smtClean="0"/>
              <a:t>iPython</a:t>
            </a:r>
            <a:r>
              <a:rPr lang="en-US" dirty="0" smtClean="0"/>
              <a:t> window: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simple procedure:</a:t>
            </a:r>
            <a:endParaRPr lang="en-US" dirty="0"/>
          </a:p>
        </p:txBody>
      </p:sp>
      <p:sp>
        <p:nvSpPr>
          <p:cNvPr id="4" name="AutoShape 4" descr="data:image/jpeg;base64,/9j/4AAQSkZJRgABAQAAAQABAAD/2wCEAAkGBhQQEBIREBASFA8VEg8TFBUQERUVEBARExAhFBMQEhIZJzIqGBkvGhQeIDssIygpMCwwFx4zQTU2NTIuLDUBCQoKBQUFDQUFDSkYEhgpKSkpKSkpKSkpKSkpKSkpKSkpKSkpKSkpKSkpKSkpKSkpKSkpKSkpKSkpKSkpKSkpKf/AABEIAI8AdQMBIgACEQEDEQH/xAAbAAEBAAMBAQEAAAAAAAAAAAAABQEEBgIDB//EADsQAAIBAwIEAwUGAwgDAAAAAAECAwAEERIhBRMxQQYiYRQyQlFxFiMkM1JigYKSVFVklJXB0tMHFUP/xAAUAQEAAAAAAAAAAAAAAAAAAAAA/8QAFBEBAAAAAAAAAAAAAAAAAAAAAP/aAAwDAQACEQMRAD8A/caUpQKUpQKUpQKUpQKUpQKUpQKUpQKUpQKUpQKUpQKUpQeZJAoLE4ABJPyAGSa4fgfG5v8A2DyTO3s9zFaFEP5dtzXmFtv0UukQB33kkAB3VRf4/wDfvFZD3ZdTz+tqmNcf87MqHb3WfocGvtfcHhmNwur76SGFHw/nRUZ2glVQcqwdmYMMHK7HI2CrSp3AOIGaEczadCYpl7rMmzbdgdnHzV1I2INUaBSlKBSlKBSlKBSlKBSlKBXmRwoJOwAJPoBXqoniD794rL4ZtTz+trHjmR/RmZUP7WfocGgz4bjMiveP79xpZc48lsufZ4x/Kxc7nzSv2wB6tIWHELlyraDbWADEHSSsk5YBuhI1D6ah86sAVow8S1XMtvpxy4reTVq97nPIunTjbHJ+e+r0oNK6/D3iS9IbgLDJ2VbhfyHbsCwzHk4yREu50irdavFLATwyRNsGUgEe8jdVkUjowYBgQQQQDXw4DxAzQjmbToTHMvdZk2bb5HZhturqRsQaCjSlKBSlKBSlKBSlKBSlKDy7gAk9ACT9BUfw1HzA94/v3BVlzjyWy59njH8GL9T5pX7YAx4h++eKy+GbU04+drHjmIc9mLLGf2u3Q4ItgUCtKHhum5luNWeZFbx6ce7yWkbVqzvnnfLbT61u1HtJSeIXKljpFtYELk6QWluMkL2J0j64HyoLFRLn8PeLL0huAsUh+FbhfyHbsNQzHk4yREu5KgW61OK2AnhkiY41KQGHvIw3WRcdGDAMMEHIFBt0qZ4e4k08IMq6J0Z4pkyCVljbSTt8LDEg2GVkQ9DVOgUpSgUpSgUpSgVhmwCT0AzWaieIvvmisvhm1NMPnaxkc1D6MWWM/tdunUBnw0nMD3je/cFWTOPLapn2dB6YZpO/mmfoMAWqAUoFTbi4RnuIlX79YI2YhN2STmCIavi3R9u2fWqVSra0cX1xKVPLa3skVtsM0ck5dcegkX+qg5b/AMbQXUPJgm5/IHC7B8TR6ViudTo8S+UaSEVMr17ncknvqUoIlx+HvFl6Q3IWJz8KXC/ku3YalzHnbJES7kqBbrU4tw4XEEkLEgOpAZdnRuqyIezBgGBHQgVr+H75pItM2PaYm5M+BhTKqg61G/lZWWQb5AcA75FBTpSlApSlApSlBhmwCT0FRfDScwPeMPNcFWT9tqmfZ0Hphmk37zN06DW8ZX64itWBYTseYiDLy26Ea4VXvrZljP7XY7AFhtaLq4+L2SLqNOiS6bfbVqBSMbdAHJ1dVxuFh3AGSQB6nAqP9s7M/l3UUzfotW9olx+rlQ6mx64wKynhG26yRc9v1XTGc+hHMyAe2wFWMUEb7WRHZY7tm7D2C7XUey6nQAfViB8yK0ofGDm5liNjdaEit3GIk5gMjyBi3n3XEYxgZ2b0rp8VqxcPVZ5JwTrkjhjYZGkLEzspAxnP3x79hQT/ALXQ/ou/9Pvf+uvcPi6zdljF5biViFEbzIk4c7ctoWIZXztpIBB2xVfFfOaBXVkdQyMCrKwyrKRgqynYjFB7DZ3B29Ki3/4e7juP/lMEt5v2yF/w0n01OY++8idBqNej4UhXe3Mls3+GfRGCOh5O6HffBXBJOc5Na3EY5xC8Nwhubd1ZDLbqFuVUjGXgOzt0OUxk58gAAIdFSpHhfi/tNuCWVpUxHIUOUZwgYSIf0sjLIN84kGcHIFegUpSgVgms1gjNBzvhiyEzNxGRQZpwBEeojs1LchYyRldSuZD8zJ6ADo6ieGG5SexPtLbqgA7NbFmW3dT3GmPSc75Rs9ibdApSlArh+C8Xujxe+E3Dplg/CwQzIBy2jjZyJGZiNQPOLHRnTspGck9xSg+F7KVjcg4YI7D6heuKk+B7mWbh9tPPK0ks0MUzFljXSZIwSihFHlB+eTv1qhxDg8U5VpE86+46krKnfyyLuBkA4zjYV7vzKFBgEbOGGVlLAOuMEBxnSdwc4bpjbOoBtUrQ4bxB5Cyy20kLKB7zI0bZ7I6nfb5gVvBgeh9P4/Kg526tRZXaTxIoguXWG5x5QszE8i4CgeZmkbltnc8xD8Jz0dQ+JN7TcR26bpDLFPcHt5AzQRKeurmqj7bYjIPvYNygUpSgUpSg0uI8KSfSTlZUyY5UwJYSepRiD1wMgghsYII2rS9suYNpYfaU+GS30rMflzYWIGcd0Yg4J0rsKtUoJ1j4ggmJVJVEgGWjkBjnQZwC8EgDKD2yozkGqNa17wyKcBZoY5VByBKiuAcYyAw2NTh4Qtx+WJY2/VFcTI2PlkN0oLWaVF+yyjdbq9Ddj7XI2D2OhyVb6MCD3BFBwGb+8rz+iy/2goLWawTjftUb7Kp/aL3/ADs//Kg8H2uctEXPcyyySaz3LhiQ2fUb0H2uvEkKOY1YyzDGYrdTLIpK5USBMiIHOxkKj1qQeAy3EnNjDcPUksxgYe0zE5OuRBmNTk7l1kJyw2IDV0trZpEgSJESMZwsahUXJycKNhuSf419qDW4fw6O3QRxIFXqcAZdsbu5+Jjjcnc1s0pQKUpQKUpQKUpQKUpQKUpQKUpQKUpQKUpQKUp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00383"/>
            <a:ext cx="8044455" cy="159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Up Arrow 5"/>
          <p:cNvSpPr/>
          <p:nvPr/>
        </p:nvSpPr>
        <p:spPr>
          <a:xfrm rot="3714245">
            <a:off x="750629" y="2200132"/>
            <a:ext cx="1187355" cy="34909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3" y="5870224"/>
            <a:ext cx="7985781" cy="84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1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simple </a:t>
            </a:r>
            <a:r>
              <a:rPr lang="en-US" dirty="0" smtClean="0"/>
              <a:t>procedure: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last step is to tell our program to tell us something.  So we’ll add our last line to return the value the program calculated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the green arrow to compile. Did you get any errors?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5" y="3255205"/>
            <a:ext cx="6958510" cy="126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4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simple </a:t>
            </a:r>
            <a:r>
              <a:rPr lang="en-US" dirty="0" smtClean="0"/>
              <a:t>procedure: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just created a new command that Python understands called:  						</a:t>
            </a:r>
            <a:r>
              <a:rPr lang="en-US" dirty="0" err="1" smtClean="0"/>
              <a:t>volume_rt_cone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run the program, it expects you to pass it two numbers – radius &amp; height. In the </a:t>
            </a:r>
            <a:r>
              <a:rPr lang="en-US" dirty="0" err="1" smtClean="0"/>
              <a:t>iPython</a:t>
            </a:r>
            <a:r>
              <a:rPr lang="en-US" dirty="0" smtClean="0"/>
              <a:t> session type: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07" y="5748408"/>
            <a:ext cx="4912342" cy="89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9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save your new program, click on File-Save or the disk icon in the Editor 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your file to your CSE work directory, be sure you end your filename with .</a:t>
            </a:r>
            <a:r>
              <a:rPr lang="en-US" dirty="0" err="1" smtClean="0"/>
              <a:t>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Volume_rt_cone.py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8" y="2868519"/>
            <a:ext cx="74676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8&quot; unique_id=&quot;10044&quot;&gt;&lt;/object&gt;&lt;object type=&quot;2&quot; unique_id=&quot;10045&quot;&gt;&lt;object type=&quot;3&quot; unique_id=&quot;10046&quot;&gt;&lt;property id=&quot;20148&quot; value=&quot;5&quot;/&gt;&lt;property id=&quot;20300&quot; value=&quot;Slide 1 - &amp;quot;Roles of Variables &amp;quot;&quot;/&gt;&lt;property id=&quot;20307&quot; value=&quot;256&quot;/&gt;&lt;/object&gt;&lt;object type=&quot;3&quot; unique_id=&quot;10048&quot;&gt;&lt;property id=&quot;20148&quot; value=&quot;5&quot;/&gt;&lt;property id=&quot;20300&quot; value=&quot;Slide 20 - &amp;quot;References&amp;quot;&quot;/&gt;&lt;property id=&quot;20307&quot; value=&quot;259&quot;/&gt;&lt;/object&gt;&lt;object type=&quot;3&quot; unique_id=&quot;10475&quot;&gt;&lt;property id=&quot;20148&quot; value=&quot;5&quot;/&gt;&lt;property id=&quot;20300&quot; value=&quot;Slide 3&quot;/&gt;&lt;property id=&quot;20307&quot; value=&quot;268&quot;/&gt;&lt;/object&gt;&lt;object type=&quot;3&quot; unique_id=&quot;10476&quot;&gt;&lt;property id=&quot;20148&quot; value=&quot;5&quot;/&gt;&lt;property id=&quot;20300&quot; value=&quot;Slide 5&quot;/&gt;&lt;property id=&quot;20307&quot; value=&quot;270&quot;/&gt;&lt;/object&gt;&lt;object type=&quot;3&quot; unique_id=&quot;11208&quot;&gt;&lt;property id=&quot;20148&quot; value=&quot;5&quot;/&gt;&lt;property id=&quot;20300&quot; value=&quot;Slide 2&quot;/&gt;&lt;property id=&quot;20307&quot; value=&quot;281&quot;/&gt;&lt;/object&gt;&lt;object type=&quot;3&quot; unique_id=&quot;11209&quot;&gt;&lt;property id=&quot;20148&quot; value=&quot;5&quot;/&gt;&lt;property id=&quot;20300&quot; value=&quot;Slide 4&quot;/&gt;&lt;property id=&quot;20307&quot; value=&quot;297&quot;/&gt;&lt;/object&gt;&lt;object type=&quot;3&quot; unique_id=&quot;11210&quot;&gt;&lt;property id=&quot;20148&quot; value=&quot;5&quot;/&gt;&lt;property id=&quot;20300&quot; value=&quot;Slide 6&quot;/&gt;&lt;property id=&quot;20307&quot; value=&quot;282&quot;/&gt;&lt;/object&gt;&lt;object type=&quot;3&quot; unique_id=&quot;11211&quot;&gt;&lt;property id=&quot;20148&quot; value=&quot;5&quot;/&gt;&lt;property id=&quot;20300&quot; value=&quot;Slide 7&quot;/&gt;&lt;property id=&quot;20307&quot; value=&quot;296&quot;/&gt;&lt;/object&gt;&lt;object type=&quot;3&quot; unique_id=&quot;11212&quot;&gt;&lt;property id=&quot;20148&quot; value=&quot;5&quot;/&gt;&lt;property id=&quot;20300&quot; value=&quot;Slide 8&quot;/&gt;&lt;property id=&quot;20307&quot; value=&quot;283&quot;/&gt;&lt;/object&gt;&lt;object type=&quot;3&quot; unique_id=&quot;11213&quot;&gt;&lt;property id=&quot;20148&quot; value=&quot;5&quot;/&gt;&lt;property id=&quot;20300&quot; value=&quot;Slide 9&quot;/&gt;&lt;property id=&quot;20307&quot; value=&quot;284&quot;/&gt;&lt;/object&gt;&lt;object type=&quot;3&quot; unique_id=&quot;11214&quot;&gt;&lt;property id=&quot;20148&quot; value=&quot;5&quot;/&gt;&lt;property id=&quot;20300&quot; value=&quot;Slide 10&quot;/&gt;&lt;property id=&quot;20307&quot; value=&quot;285&quot;/&gt;&lt;/object&gt;&lt;object type=&quot;3&quot; unique_id=&quot;11215&quot;&gt;&lt;property id=&quot;20148&quot; value=&quot;5&quot;/&gt;&lt;property id=&quot;20300&quot; value=&quot;Slide 11&quot;/&gt;&lt;property id=&quot;20307&quot; value=&quot;290&quot;/&gt;&lt;/object&gt;&lt;object type=&quot;3&quot; unique_id=&quot;11216&quot;&gt;&lt;property id=&quot;20148&quot; value=&quot;5&quot;/&gt;&lt;property id=&quot;20300&quot; value=&quot;Slide 12&quot;/&gt;&lt;property id=&quot;20307&quot; value=&quot;291&quot;/&gt;&lt;/object&gt;&lt;object type=&quot;3&quot; unique_id=&quot;11217&quot;&gt;&lt;property id=&quot;20148&quot; value=&quot;5&quot;/&gt;&lt;property id=&quot;20300&quot; value=&quot;Slide 13&quot;/&gt;&lt;property id=&quot;20307&quot; value=&quot;288&quot;/&gt;&lt;/object&gt;&lt;object type=&quot;3&quot; unique_id=&quot;11218&quot;&gt;&lt;property id=&quot;20148&quot; value=&quot;5&quot;/&gt;&lt;property id=&quot;20300&quot; value=&quot;Slide 14&quot;/&gt;&lt;property id=&quot;20307&quot; value=&quot;289&quot;/&gt;&lt;/object&gt;&lt;object type=&quot;3&quot; unique_id=&quot;11219&quot;&gt;&lt;property id=&quot;20148&quot; value=&quot;5&quot;/&gt;&lt;property id=&quot;20300&quot; value=&quot;Slide 15&quot;/&gt;&lt;property id=&quot;20307&quot; value=&quot;292&quot;/&gt;&lt;/object&gt;&lt;object type=&quot;3&quot; unique_id=&quot;11220&quot;&gt;&lt;property id=&quot;20148&quot; value=&quot;5&quot;/&gt;&lt;property id=&quot;20300&quot; value=&quot;Slide 16&quot;/&gt;&lt;property id=&quot;20307&quot; value=&quot;293&quot;/&gt;&lt;/object&gt;&lt;object type=&quot;3&quot; unique_id=&quot;11221&quot;&gt;&lt;property id=&quot;20148&quot; value=&quot;5&quot;/&gt;&lt;property id=&quot;20300&quot; value=&quot;Slide 17&quot;/&gt;&lt;property id=&quot;20307&quot; value=&quot;294&quot;/&gt;&lt;/object&gt;&lt;object type=&quot;3&quot; unique_id=&quot;11222&quot;&gt;&lt;property id=&quot;20148&quot; value=&quot;5&quot;/&gt;&lt;property id=&quot;20300&quot; value=&quot;Slide 18&quot;/&gt;&lt;property id=&quot;20307&quot; value=&quot;295&quot;/&gt;&lt;/object&gt;&lt;object type=&quot;3&quot; unique_id=&quot;11223&quot;&gt;&lt;property id=&quot;20148&quot; value=&quot;5&quot;/&gt;&lt;property id=&quot;20300&quot; value=&quot;Slide 19 - &amp;quot;Roles Help, Especially with Heavy Use &amp;quot;&quot;/&gt;&lt;property id=&quot;20307&quot; value=&quot;28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werPointTemplateAE_2009_1217_NEW NEW 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PowerPointTemplateAE_2009_1217_NEW NEW Template</Template>
  <TotalTime>11633</TotalTime>
  <Words>526</Words>
  <Application>Microsoft Office PowerPoint</Application>
  <PresentationFormat>On-screen Show (4:3)</PresentationFormat>
  <Paragraphs>84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PowerPointTemplateAE_2009_1217_NEW NEW Template</vt:lpstr>
      <vt:lpstr>1_Custom Design</vt:lpstr>
      <vt:lpstr>Equation</vt:lpstr>
      <vt:lpstr> Python Programming Tutorial </vt:lpstr>
      <vt:lpstr>PowerPoint Presentation</vt:lpstr>
      <vt:lpstr>Creating a simple procedure:</vt:lpstr>
      <vt:lpstr>Creating a simple procedure:</vt:lpstr>
      <vt:lpstr>Creating a simple procedure:</vt:lpstr>
      <vt:lpstr>Creating a simple procedure:</vt:lpstr>
      <vt:lpstr>Creating a simple procedure:</vt:lpstr>
      <vt:lpstr>Creating a simple procedure:</vt:lpstr>
      <vt:lpstr>Saving your program</vt:lpstr>
      <vt:lpstr>Saving your program</vt:lpstr>
      <vt:lpstr>Answering questions in the Log File</vt:lpstr>
      <vt:lpstr>Saving your Log File</vt:lpstr>
      <vt:lpstr>Sample Log File</vt:lpstr>
      <vt:lpstr>You try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Name</dc:title>
  <dc:subject>POE - Unit x - Lesson x.y - Lesson title</dc:subject>
  <dc:creator>POE Revision Team</dc:creator>
  <cp:lastModifiedBy>LEWIS G MCKENZIE</cp:lastModifiedBy>
  <cp:revision>263</cp:revision>
  <cp:lastPrinted>2013-10-21T20:21:19Z</cp:lastPrinted>
  <dcterms:created xsi:type="dcterms:W3CDTF">2010-01-04T14:07:12Z</dcterms:created>
  <dcterms:modified xsi:type="dcterms:W3CDTF">2013-10-27T23:51:51Z</dcterms:modified>
</cp:coreProperties>
</file>