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79" r:id="rId3"/>
    <p:sldId id="256" r:id="rId4"/>
    <p:sldId id="257" r:id="rId5"/>
    <p:sldId id="264" r:id="rId6"/>
    <p:sldId id="263" r:id="rId7"/>
    <p:sldId id="261" r:id="rId8"/>
    <p:sldId id="260" r:id="rId9"/>
    <p:sldId id="268" r:id="rId10"/>
    <p:sldId id="267" r:id="rId11"/>
    <p:sldId id="266" r:id="rId12"/>
    <p:sldId id="282" r:id="rId13"/>
    <p:sldId id="283" r:id="rId14"/>
    <p:sldId id="284" r:id="rId15"/>
    <p:sldId id="285" r:id="rId16"/>
    <p:sldId id="265" r:id="rId17"/>
    <p:sldId id="272" r:id="rId18"/>
    <p:sldId id="286" r:id="rId19"/>
    <p:sldId id="280" r:id="rId20"/>
    <p:sldId id="269" r:id="rId21"/>
    <p:sldId id="259" r:id="rId22"/>
    <p:sldId id="270" r:id="rId23"/>
    <p:sldId id="258" r:id="rId24"/>
    <p:sldId id="278" r:id="rId25"/>
    <p:sldId id="277" r:id="rId26"/>
    <p:sldId id="276" r:id="rId27"/>
    <p:sldId id="274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2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B78-225D-42E7-B787-ABB361A9148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794-18ED-4351-B9EB-6225EEB2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B78-225D-42E7-B787-ABB361A9148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794-18ED-4351-B9EB-6225EEB2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4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B78-225D-42E7-B787-ABB361A9148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794-18ED-4351-B9EB-6225EEB2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B78-225D-42E7-B787-ABB361A9148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794-18ED-4351-B9EB-6225EEB2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7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B78-225D-42E7-B787-ABB361A9148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794-18ED-4351-B9EB-6225EEB2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4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B78-225D-42E7-B787-ABB361A9148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794-18ED-4351-B9EB-6225EEB2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9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B78-225D-42E7-B787-ABB361A9148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794-18ED-4351-B9EB-6225EEB2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6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B78-225D-42E7-B787-ABB361A9148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794-18ED-4351-B9EB-6225EEB2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7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B78-225D-42E7-B787-ABB361A9148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794-18ED-4351-B9EB-6225EEB2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7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B78-225D-42E7-B787-ABB361A9148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794-18ED-4351-B9EB-6225EEB2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5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B78-225D-42E7-B787-ABB361A9148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794-18ED-4351-B9EB-6225EEB2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9B78-225D-42E7-B787-ABB361A9148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9E794-18ED-4351-B9EB-6225EEB2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6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89" y="204952"/>
            <a:ext cx="10623989" cy="340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7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10364"/>
            <a:ext cx="9471660" cy="12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0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594119"/>
            <a:ext cx="10121585" cy="11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6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9" y="617256"/>
            <a:ext cx="11912678" cy="66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1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8" y="1919453"/>
            <a:ext cx="10631656" cy="15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8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76" y="1300819"/>
            <a:ext cx="11329450" cy="9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1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29" y="819807"/>
            <a:ext cx="10204303" cy="110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7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019" y="0"/>
            <a:ext cx="6705600" cy="36740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581" y="3028950"/>
            <a:ext cx="5558236" cy="364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4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301" y="400050"/>
            <a:ext cx="8763298" cy="61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57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503" y="2351580"/>
            <a:ext cx="10515600" cy="1325563"/>
          </a:xfrm>
        </p:spPr>
        <p:txBody>
          <a:bodyPr/>
          <a:lstStyle/>
          <a:p>
            <a:r>
              <a:rPr lang="en-US" dirty="0" smtClean="0"/>
              <a:t>Home on the range!!!!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0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5750" y="1009650"/>
            <a:ext cx="45910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FF0000"/>
                </a:solidFill>
              </a:rPr>
              <a:t>For</a:t>
            </a:r>
            <a:r>
              <a:rPr lang="en-US" sz="8800" dirty="0" smtClean="0"/>
              <a:t> Loops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1960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0750" y="304800"/>
            <a:ext cx="73533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Range </a:t>
            </a:r>
          </a:p>
          <a:p>
            <a:pPr algn="ctr"/>
            <a:r>
              <a:rPr lang="en-US" sz="7200" dirty="0" smtClean="0"/>
              <a:t>and </a:t>
            </a:r>
          </a:p>
          <a:p>
            <a:pPr algn="ctr"/>
            <a:r>
              <a:rPr lang="en-US" sz="7200" dirty="0"/>
              <a:t>F</a:t>
            </a:r>
            <a:r>
              <a:rPr lang="en-US" sz="7200" dirty="0" smtClean="0"/>
              <a:t>or Loops</a:t>
            </a:r>
          </a:p>
          <a:p>
            <a:pPr algn="ctr"/>
            <a:endParaRPr lang="en-US" sz="7200" dirty="0"/>
          </a:p>
          <a:p>
            <a:pPr algn="ctr"/>
            <a:r>
              <a:rPr lang="en-US" sz="7200" dirty="0" smtClean="0"/>
              <a:t>(prior to 1.3.7)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22465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533400"/>
            <a:ext cx="11127761" cy="17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51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46" y="266700"/>
            <a:ext cx="9872628" cy="541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1260" y="3279229"/>
            <a:ext cx="54706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FF0000"/>
                </a:solidFill>
              </a:rPr>
              <a:t>iteration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59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568746"/>
            <a:ext cx="9637712" cy="139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44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209550"/>
            <a:ext cx="8753116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38670" y="3011215"/>
            <a:ext cx="54706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FF0000"/>
                </a:solidFill>
              </a:rPr>
              <a:t>iteration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39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5367"/>
            <a:ext cx="9489357" cy="15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57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89" y="495300"/>
            <a:ext cx="10387965" cy="5467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91164" y="3228975"/>
            <a:ext cx="54706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FF0000"/>
                </a:solidFill>
              </a:rPr>
              <a:t>9 iterations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760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6" y="285750"/>
            <a:ext cx="8348663" cy="31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70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55710"/>
            <a:ext cx="4648199" cy="57009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1807" y="2711669"/>
            <a:ext cx="6349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Program iterates through ‘Monty Python’ each letter at a time.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48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skunkwire.com/wp-content/uploads/2013/12/no-idea-what-im-do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25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51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03" y="734416"/>
            <a:ext cx="7652497" cy="150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" y="742950"/>
            <a:ext cx="1167245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5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59" y="685800"/>
            <a:ext cx="12145752" cy="40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3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4" y="666750"/>
            <a:ext cx="9277103" cy="16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7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457201"/>
            <a:ext cx="10058745" cy="16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0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37" y="473748"/>
            <a:ext cx="11547963" cy="138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3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73" y="495300"/>
            <a:ext cx="10885078" cy="16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5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</Words>
  <Application>Microsoft Office PowerPoint</Application>
  <PresentationFormat>Widescreen</PresentationFormat>
  <Paragraphs>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on the range!!!!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pltw</dc:creator>
  <cp:lastModifiedBy>Bob Sauer</cp:lastModifiedBy>
  <cp:revision>18</cp:revision>
  <dcterms:created xsi:type="dcterms:W3CDTF">2014-11-21T02:47:25Z</dcterms:created>
  <dcterms:modified xsi:type="dcterms:W3CDTF">2014-12-05T01:19:59Z</dcterms:modified>
</cp:coreProperties>
</file>