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3" autoAdjust="0"/>
    <p:restoredTop sz="94660"/>
  </p:normalViewPr>
  <p:slideViewPr>
    <p:cSldViewPr>
      <p:cViewPr varScale="1">
        <p:scale>
          <a:sx n="110" d="100"/>
          <a:sy n="110" d="100"/>
        </p:scale>
        <p:origin x="65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855F-A96D-4629-A1FE-04FD9605C500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5E19-5E29-4709-819E-E1FC32E5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5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855F-A96D-4629-A1FE-04FD9605C500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5E19-5E29-4709-819E-E1FC32E5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0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855F-A96D-4629-A1FE-04FD9605C500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5E19-5E29-4709-819E-E1FC32E5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6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855F-A96D-4629-A1FE-04FD9605C500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5E19-5E29-4709-819E-E1FC32E5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4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855F-A96D-4629-A1FE-04FD9605C500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5E19-5E29-4709-819E-E1FC32E5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7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855F-A96D-4629-A1FE-04FD9605C500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5E19-5E29-4709-819E-E1FC32E5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7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855F-A96D-4629-A1FE-04FD9605C500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5E19-5E29-4709-819E-E1FC32E5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7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855F-A96D-4629-A1FE-04FD9605C500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5E19-5E29-4709-819E-E1FC32E5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6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855F-A96D-4629-A1FE-04FD9605C500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5E19-5E29-4709-819E-E1FC32E5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7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855F-A96D-4629-A1FE-04FD9605C500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5E19-5E29-4709-819E-E1FC32E5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1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855F-A96D-4629-A1FE-04FD9605C500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5E19-5E29-4709-819E-E1FC32E5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2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3855F-A96D-4629-A1FE-04FD9605C500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35E19-5E29-4709-819E-E1FC32E5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4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4800"/>
            <a:ext cx="10363200" cy="1470025"/>
          </a:xfrm>
        </p:spPr>
        <p:txBody>
          <a:bodyPr/>
          <a:lstStyle/>
          <a:p>
            <a:r>
              <a:rPr lang="en-US" dirty="0" smtClean="0"/>
              <a:t>Activity 2.1.5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1524000"/>
            <a:ext cx="8534400" cy="838200"/>
          </a:xfrm>
        </p:spPr>
        <p:txBody>
          <a:bodyPr/>
          <a:lstStyle/>
          <a:p>
            <a:r>
              <a:rPr lang="en-US" dirty="0" smtClean="0"/>
              <a:t>Encrypting and Decrypting with Paired Keys</a:t>
            </a:r>
            <a:endParaRPr lang="en-US" dirty="0"/>
          </a:p>
        </p:txBody>
      </p:sp>
      <p:pic>
        <p:nvPicPr>
          <p:cNvPr id="1026" name="Picture 2" descr="http://d25ds5di20s2np.cloudfront.net/wp-content/uploads/2014/11/giuseppe-urso-asymmetric-key-encryption-in-java-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362200"/>
            <a:ext cx="8153400" cy="349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43800" y="56388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</a:t>
            </a:r>
            <a:r>
              <a:rPr lang="en-US" sz="1200" dirty="0"/>
              <a:t>Credit: </a:t>
            </a:r>
            <a:r>
              <a:rPr lang="en-US" sz="1200" dirty="0" smtClean="0"/>
              <a:t>www.giuseppeurso.eu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60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Pair of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Open paired_keys.py in Canopy</a:t>
            </a:r>
          </a:p>
          <a:p>
            <a:r>
              <a:rPr lang="en-US" dirty="0" smtClean="0"/>
              <a:t>Run the file</a:t>
            </a:r>
          </a:p>
          <a:p>
            <a:r>
              <a:rPr lang="en-US" dirty="0" smtClean="0"/>
              <a:t>Call the </a:t>
            </a:r>
            <a:r>
              <a:rPr lang="en-US" dirty="0" err="1" smtClean="0"/>
              <a:t>make_keys</a:t>
            </a:r>
            <a:r>
              <a:rPr lang="en-US" dirty="0" smtClean="0"/>
              <a:t>() function to assign public and private keys</a:t>
            </a:r>
          </a:p>
          <a:p>
            <a:r>
              <a:rPr lang="en-US" dirty="0" smtClean="0"/>
              <a:t>Check your </a:t>
            </a:r>
            <a:r>
              <a:rPr lang="en-US" dirty="0" err="1" smtClean="0"/>
              <a:t>public_key</a:t>
            </a:r>
            <a:r>
              <a:rPr lang="en-US" dirty="0" smtClean="0"/>
              <a:t> and </a:t>
            </a:r>
            <a:r>
              <a:rPr lang="en-US" dirty="0" err="1" smtClean="0"/>
              <a:t>private_key</a:t>
            </a:r>
            <a:endParaRPr lang="en-US" dirty="0" smtClean="0"/>
          </a:p>
          <a:p>
            <a:r>
              <a:rPr lang="en-US" dirty="0" smtClean="0"/>
              <a:t>Share your </a:t>
            </a:r>
            <a:r>
              <a:rPr lang="en-US" dirty="0" err="1" smtClean="0"/>
              <a:t>public_key</a:t>
            </a:r>
            <a:r>
              <a:rPr lang="en-US" dirty="0" smtClean="0"/>
              <a:t> with someone who will send you a message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private_key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public_key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make_keys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private_key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Out[2]: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(37399, 227)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public_key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(37399, 163)</a:t>
            </a:r>
          </a:p>
        </p:txBody>
      </p:sp>
    </p:spTree>
    <p:extLst>
      <p:ext uri="{BB962C8B-B14F-4D97-AF65-F5344CB8AC3E}">
        <p14:creationId xmlns:p14="http://schemas.microsoft.com/office/powerpoint/2010/main" val="373481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Numerize</a:t>
            </a:r>
            <a:r>
              <a:rPr lang="en-US" dirty="0" smtClean="0"/>
              <a:t> a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 a message in a variable</a:t>
            </a:r>
          </a:p>
          <a:p>
            <a:r>
              <a:rPr lang="en-US" dirty="0" smtClean="0"/>
              <a:t>Call the </a:t>
            </a:r>
            <a:r>
              <a:rPr lang="en-US" dirty="0" err="1" smtClean="0"/>
              <a:t>numerize</a:t>
            </a:r>
            <a:r>
              <a:rPr lang="en-US" dirty="0" smtClean="0"/>
              <a:t>() function on the message, storing it as a new variable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[4]: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 =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my message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[5]: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number_message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numerize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(message)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[6]: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number_message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Out[6]: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'0658-7879-8906-7989-0683-9506-8375-8989-7177-7520'</a:t>
            </a:r>
          </a:p>
        </p:txBody>
      </p:sp>
    </p:spTree>
    <p:extLst>
      <p:ext uri="{BB962C8B-B14F-4D97-AF65-F5344CB8AC3E}">
        <p14:creationId xmlns:p14="http://schemas.microsoft.com/office/powerpoint/2010/main" val="34697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 and Send a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 the recipient’s </a:t>
            </a:r>
            <a:r>
              <a:rPr lang="en-US" dirty="0" err="1" smtClean="0"/>
              <a:t>public_key</a:t>
            </a:r>
            <a:r>
              <a:rPr lang="en-US" dirty="0" smtClean="0"/>
              <a:t> and store it as a variable</a:t>
            </a:r>
          </a:p>
          <a:p>
            <a:r>
              <a:rPr lang="en-US" dirty="0" smtClean="0"/>
              <a:t>Encrypt the message by calling the </a:t>
            </a:r>
            <a:r>
              <a:rPr lang="en-US" dirty="0" err="1" smtClean="0"/>
              <a:t>use_key</a:t>
            </a:r>
            <a:r>
              <a:rPr lang="en-US" dirty="0" smtClean="0"/>
              <a:t>() function on the </a:t>
            </a:r>
            <a:r>
              <a:rPr lang="en-US" dirty="0" err="1" smtClean="0"/>
              <a:t>number_message</a:t>
            </a:r>
            <a:r>
              <a:rPr lang="en-US" dirty="0" smtClean="0"/>
              <a:t> with the recipient’s </a:t>
            </a:r>
            <a:r>
              <a:rPr lang="en-US" dirty="0" err="1" smtClean="0"/>
              <a:t>public_key</a:t>
            </a:r>
            <a:r>
              <a:rPr lang="en-US" dirty="0" smtClean="0"/>
              <a:t>, storing it as a new variable</a:t>
            </a:r>
          </a:p>
          <a:p>
            <a:r>
              <a:rPr lang="en-US" dirty="0" smtClean="0"/>
              <a:t>Display the encrypted message and give it to the recipient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[7]: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alans_key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(51983,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401)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[8]: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encrypted_message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use_key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alans_key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number_message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[9]: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encrypted_message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Out[9]: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'21078-9214-26168-49224-47190-12863-17967-0071-31472-19012'</a:t>
            </a:r>
          </a:p>
        </p:txBody>
      </p:sp>
    </p:spTree>
    <p:extLst>
      <p:ext uri="{BB962C8B-B14F-4D97-AF65-F5344CB8AC3E}">
        <p14:creationId xmlns:p14="http://schemas.microsoft.com/office/powerpoint/2010/main" val="212803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Decrypt a Received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Receive a message that has been encrypted using your </a:t>
            </a:r>
            <a:r>
              <a:rPr lang="en-US" dirty="0" err="1" smtClean="0"/>
              <a:t>public_key</a:t>
            </a:r>
            <a:endParaRPr lang="en-US" dirty="0" smtClean="0"/>
          </a:p>
          <a:p>
            <a:r>
              <a:rPr lang="en-US" dirty="0" smtClean="0"/>
              <a:t>Store the encrypted message in a variable</a:t>
            </a:r>
          </a:p>
          <a:p>
            <a:r>
              <a:rPr lang="en-US" dirty="0" smtClean="0"/>
              <a:t>Decrypt the message by calling the </a:t>
            </a:r>
            <a:r>
              <a:rPr lang="en-US" dirty="0" err="1" smtClean="0"/>
              <a:t>use_key</a:t>
            </a:r>
            <a:r>
              <a:rPr lang="en-US" dirty="0" smtClean="0"/>
              <a:t>() function on the received message using your </a:t>
            </a:r>
            <a:r>
              <a:rPr lang="en-US" dirty="0" err="1" smtClean="0"/>
              <a:t>private_key</a:t>
            </a:r>
            <a:r>
              <a:rPr lang="en-US" dirty="0" smtClean="0"/>
              <a:t>, storing it as variable</a:t>
            </a:r>
          </a:p>
          <a:p>
            <a:r>
              <a:rPr lang="en-US" dirty="0" err="1" smtClean="0"/>
              <a:t>Denumerize</a:t>
            </a:r>
            <a:r>
              <a:rPr lang="en-US" dirty="0" smtClean="0"/>
              <a:t> the message that you unencrypted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[10]: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encrypted_message_to_me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'26897-10039-30618-20154-16024-21294-25577'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[11]: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unencrypted_message_to_me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use_key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private_key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encrypted_message_to_me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[12]: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denumerize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unencrypted_message_to_me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Out[12]: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'Hello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friend!'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42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293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Office Theme</vt:lpstr>
      <vt:lpstr>Activity 2.1.5</vt:lpstr>
      <vt:lpstr>Create a Pair of Keys</vt:lpstr>
      <vt:lpstr>Numerize a Message</vt:lpstr>
      <vt:lpstr>Encrypt and Send a Message</vt:lpstr>
      <vt:lpstr>Decrypt a Received Message</vt:lpstr>
    </vt:vector>
  </TitlesOfParts>
  <Company>Fox Valley Lutheran High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2.1.5</dc:title>
  <dc:creator>Nathan Nolte</dc:creator>
  <cp:lastModifiedBy>nnolte</cp:lastModifiedBy>
  <cp:revision>8</cp:revision>
  <dcterms:created xsi:type="dcterms:W3CDTF">2015-03-19T19:13:14Z</dcterms:created>
  <dcterms:modified xsi:type="dcterms:W3CDTF">2015-03-20T13:52:50Z</dcterms:modified>
</cp:coreProperties>
</file>