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399" y="2148019"/>
            <a:ext cx="5588001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300" y="3730492"/>
            <a:ext cx="31242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985056" y="6788150"/>
            <a:ext cx="50346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GitHub Workflow Basics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7404100" y="3556000"/>
            <a:ext cx="3647927" cy="60037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37" name="Shape 37"/>
          <p:cNvSpPr/>
          <p:nvPr/>
        </p:nvSpPr>
        <p:spPr>
          <a:xfrm>
            <a:off x="3280618" y="1244600"/>
            <a:ext cx="3065364" cy="77733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Teacher Account</a:t>
            </a:r>
          </a:p>
        </p:txBody>
      </p:sp>
      <p:sp>
        <p:nvSpPr>
          <p:cNvPr id="38" name="Shape 38"/>
          <p:cNvSpPr/>
          <p:nvPr/>
        </p:nvSpPr>
        <p:spPr>
          <a:xfrm>
            <a:off x="6541889" y="1699373"/>
            <a:ext cx="2144911" cy="169152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9" name="Shape 39"/>
          <p:cNvSpPr/>
          <p:nvPr/>
        </p:nvSpPr>
        <p:spPr>
          <a:xfrm>
            <a:off x="8280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" name="Shape 40"/>
          <p:cNvSpPr/>
          <p:nvPr/>
        </p:nvSpPr>
        <p:spPr>
          <a:xfrm>
            <a:off x="10185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4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8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9969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pic>
        <p:nvPicPr>
          <p:cNvPr id="4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93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8064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45" name="Shape 45"/>
          <p:cNvSpPr/>
          <p:nvPr/>
        </p:nvSpPr>
        <p:spPr>
          <a:xfrm flipV="1">
            <a:off x="8304253" y="6613637"/>
            <a:ext cx="1383009" cy="1383009"/>
          </a:xfrm>
          <a:prstGeom prst="line">
            <a:avLst/>
          </a:prstGeom>
          <a:ln w="1651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6" name="Shape 46"/>
          <p:cNvSpPr/>
          <p:nvPr/>
        </p:nvSpPr>
        <p:spPr>
          <a:xfrm>
            <a:off x="6168602" y="8075083"/>
            <a:ext cx="28836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82506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C82506"/>
                </a:solidFill>
              </a:rPr>
              <a:t>Repositories</a:t>
            </a:r>
          </a:p>
        </p:txBody>
      </p:sp>
      <p:sp>
        <p:nvSpPr>
          <p:cNvPr id="47" name="Shape 47"/>
          <p:cNvSpPr/>
          <p:nvPr/>
        </p:nvSpPr>
        <p:spPr>
          <a:xfrm>
            <a:off x="7407208" y="5112754"/>
            <a:ext cx="1746383" cy="1670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143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8" name="Shape 48"/>
          <p:cNvSpPr/>
          <p:nvPr/>
        </p:nvSpPr>
        <p:spPr>
          <a:xfrm>
            <a:off x="9312208" y="5112754"/>
            <a:ext cx="1746383" cy="1670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143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9" name="Shape 49"/>
          <p:cNvSpPr/>
          <p:nvPr/>
        </p:nvSpPr>
        <p:spPr>
          <a:xfrm flipV="1">
            <a:off x="8258809" y="6718117"/>
            <a:ext cx="1" cy="1336901"/>
          </a:xfrm>
          <a:prstGeom prst="line">
            <a:avLst/>
          </a:prstGeom>
          <a:ln w="1651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7404100" y="3556000"/>
            <a:ext cx="3647927" cy="60037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52" name="Shape 52"/>
          <p:cNvSpPr/>
          <p:nvPr/>
        </p:nvSpPr>
        <p:spPr>
          <a:xfrm>
            <a:off x="3280618" y="1244600"/>
            <a:ext cx="3065364" cy="77733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Teacher Account</a:t>
            </a:r>
          </a:p>
        </p:txBody>
      </p:sp>
      <p:sp>
        <p:nvSpPr>
          <p:cNvPr id="53" name="Shape 53"/>
          <p:cNvSpPr/>
          <p:nvPr/>
        </p:nvSpPr>
        <p:spPr>
          <a:xfrm>
            <a:off x="6541889" y="1699373"/>
            <a:ext cx="2144911" cy="169152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" name="Shape 54"/>
          <p:cNvSpPr/>
          <p:nvPr/>
        </p:nvSpPr>
        <p:spPr>
          <a:xfrm>
            <a:off x="8280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" name="Shape 55"/>
          <p:cNvSpPr/>
          <p:nvPr/>
        </p:nvSpPr>
        <p:spPr>
          <a:xfrm>
            <a:off x="10185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5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626" y="4609926"/>
            <a:ext cx="1981548" cy="1981548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3746499" y="2302172"/>
            <a:ext cx="1" cy="7773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8" name="Shape 58"/>
          <p:cNvSpPr/>
          <p:nvPr/>
        </p:nvSpPr>
        <p:spPr>
          <a:xfrm>
            <a:off x="3746499" y="4143672"/>
            <a:ext cx="1" cy="2720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9" name="Shape 59"/>
          <p:cNvSpPr/>
          <p:nvPr/>
        </p:nvSpPr>
        <p:spPr>
          <a:xfrm flipH="1">
            <a:off x="2416745" y="5600700"/>
            <a:ext cx="254001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" name="Shape 60"/>
          <p:cNvSpPr/>
          <p:nvPr/>
        </p:nvSpPr>
        <p:spPr>
          <a:xfrm flipH="1" flipV="1">
            <a:off x="4549833" y="3620095"/>
            <a:ext cx="3146689" cy="1842890"/>
          </a:xfrm>
          <a:prstGeom prst="line">
            <a:avLst/>
          </a:prstGeom>
          <a:ln w="88900">
            <a:solidFill>
              <a:srgbClr val="DE6A1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1" name="Shape 61"/>
          <p:cNvSpPr/>
          <p:nvPr/>
        </p:nvSpPr>
        <p:spPr>
          <a:xfrm rot="1625799">
            <a:off x="5755068" y="4025691"/>
            <a:ext cx="10857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DE6A1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DE6A10"/>
                </a:solidFill>
              </a:rPr>
              <a:t>FORK</a:t>
            </a:r>
          </a:p>
        </p:txBody>
      </p:sp>
      <p:pic>
        <p:nvPicPr>
          <p:cNvPr id="62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98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9969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pic>
        <p:nvPicPr>
          <p:cNvPr id="6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3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8064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pic>
        <p:nvPicPr>
          <p:cNvPr id="66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59475" y="2968976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3403927" y="3232150"/>
            <a:ext cx="67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A1</a:t>
            </a:r>
          </a:p>
        </p:txBody>
      </p:sp>
      <p:pic>
        <p:nvPicPr>
          <p:cNvPr id="6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4795" y="5013676"/>
            <a:ext cx="1174048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1359247" y="5276850"/>
            <a:ext cx="6734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A1</a:t>
            </a:r>
          </a:p>
        </p:txBody>
      </p:sp>
      <p:sp>
        <p:nvSpPr>
          <p:cNvPr id="70" name="Shape 70"/>
          <p:cNvSpPr/>
          <p:nvPr/>
        </p:nvSpPr>
        <p:spPr>
          <a:xfrm flipV="1">
            <a:off x="8304253" y="6613637"/>
            <a:ext cx="1383009" cy="1383009"/>
          </a:xfrm>
          <a:prstGeom prst="line">
            <a:avLst/>
          </a:prstGeom>
          <a:ln w="1651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1" name="Shape 71"/>
          <p:cNvSpPr/>
          <p:nvPr/>
        </p:nvSpPr>
        <p:spPr>
          <a:xfrm>
            <a:off x="6168602" y="8075083"/>
            <a:ext cx="28836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82506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C82506"/>
                </a:solidFill>
              </a:rPr>
              <a:t>Repositories</a:t>
            </a:r>
          </a:p>
        </p:txBody>
      </p:sp>
      <p:sp>
        <p:nvSpPr>
          <p:cNvPr id="72" name="Shape 72"/>
          <p:cNvSpPr/>
          <p:nvPr/>
        </p:nvSpPr>
        <p:spPr>
          <a:xfrm>
            <a:off x="7407208" y="5112754"/>
            <a:ext cx="1746383" cy="167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143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3" name="Shape 73"/>
          <p:cNvSpPr/>
          <p:nvPr/>
        </p:nvSpPr>
        <p:spPr>
          <a:xfrm>
            <a:off x="9312208" y="5112754"/>
            <a:ext cx="1746383" cy="167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143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4" name="Shape 74"/>
          <p:cNvSpPr/>
          <p:nvPr/>
        </p:nvSpPr>
        <p:spPr>
          <a:xfrm flipV="1">
            <a:off x="8258809" y="6718117"/>
            <a:ext cx="1" cy="1336901"/>
          </a:xfrm>
          <a:prstGeom prst="line">
            <a:avLst/>
          </a:prstGeom>
          <a:ln w="1651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7404100" y="3556000"/>
            <a:ext cx="3647927" cy="60037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77" name="Shape 77"/>
          <p:cNvSpPr/>
          <p:nvPr/>
        </p:nvSpPr>
        <p:spPr>
          <a:xfrm>
            <a:off x="3280618" y="1244600"/>
            <a:ext cx="3065364" cy="77733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Teacher Account</a:t>
            </a:r>
          </a:p>
        </p:txBody>
      </p:sp>
      <p:sp>
        <p:nvSpPr>
          <p:cNvPr id="78" name="Shape 78"/>
          <p:cNvSpPr/>
          <p:nvPr/>
        </p:nvSpPr>
        <p:spPr>
          <a:xfrm>
            <a:off x="6541889" y="1699373"/>
            <a:ext cx="2144911" cy="169152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" name="Shape 79"/>
          <p:cNvSpPr/>
          <p:nvPr/>
        </p:nvSpPr>
        <p:spPr>
          <a:xfrm>
            <a:off x="8280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" name="Shape 80"/>
          <p:cNvSpPr/>
          <p:nvPr/>
        </p:nvSpPr>
        <p:spPr>
          <a:xfrm>
            <a:off x="10185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8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626" y="4609926"/>
            <a:ext cx="1981548" cy="198154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3746499" y="2302172"/>
            <a:ext cx="1" cy="7773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3" name="Shape 83"/>
          <p:cNvSpPr/>
          <p:nvPr/>
        </p:nvSpPr>
        <p:spPr>
          <a:xfrm>
            <a:off x="3746499" y="4143672"/>
            <a:ext cx="1" cy="2720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4" name="Shape 84"/>
          <p:cNvSpPr/>
          <p:nvPr/>
        </p:nvSpPr>
        <p:spPr>
          <a:xfrm flipH="1">
            <a:off x="2416745" y="5600700"/>
            <a:ext cx="254001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5" name="Shape 85"/>
          <p:cNvSpPr/>
          <p:nvPr/>
        </p:nvSpPr>
        <p:spPr>
          <a:xfrm flipH="1" flipV="1">
            <a:off x="4549833" y="3620095"/>
            <a:ext cx="3146689" cy="1842890"/>
          </a:xfrm>
          <a:prstGeom prst="line">
            <a:avLst/>
          </a:prstGeom>
          <a:ln w="88900">
            <a:solidFill>
              <a:srgbClr val="DE6A1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6" name="Shape 86"/>
          <p:cNvSpPr/>
          <p:nvPr/>
        </p:nvSpPr>
        <p:spPr>
          <a:xfrm rot="1625799">
            <a:off x="5755068" y="4025691"/>
            <a:ext cx="10857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DE6A1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DE6A10"/>
                </a:solidFill>
              </a:rPr>
              <a:t>FORK</a:t>
            </a:r>
          </a:p>
        </p:txBody>
      </p:sp>
      <p:pic>
        <p:nvPicPr>
          <p:cNvPr id="8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98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9969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pic>
        <p:nvPicPr>
          <p:cNvPr id="8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3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8064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pic>
        <p:nvPicPr>
          <p:cNvPr id="9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59475" y="2968976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3403927" y="3232150"/>
            <a:ext cx="67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A1</a:t>
            </a:r>
          </a:p>
        </p:txBody>
      </p:sp>
      <p:pic>
        <p:nvPicPr>
          <p:cNvPr id="9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4795" y="5013676"/>
            <a:ext cx="1174048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1359247" y="5276850"/>
            <a:ext cx="6734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A1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7404100" y="3556000"/>
            <a:ext cx="3647927" cy="60037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3280618" y="1244600"/>
            <a:ext cx="3065364" cy="77733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Teacher Account</a:t>
            </a:r>
          </a:p>
        </p:txBody>
      </p:sp>
      <p:sp>
        <p:nvSpPr>
          <p:cNvPr id="98" name="Shape 98"/>
          <p:cNvSpPr/>
          <p:nvPr/>
        </p:nvSpPr>
        <p:spPr>
          <a:xfrm>
            <a:off x="6541889" y="1699373"/>
            <a:ext cx="2144911" cy="169152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9" name="Shape 99"/>
          <p:cNvSpPr/>
          <p:nvPr/>
        </p:nvSpPr>
        <p:spPr>
          <a:xfrm>
            <a:off x="8280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0" name="Shape 100"/>
          <p:cNvSpPr/>
          <p:nvPr/>
        </p:nvSpPr>
        <p:spPr>
          <a:xfrm>
            <a:off x="10185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10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626" y="4609926"/>
            <a:ext cx="1981548" cy="198154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3746499" y="2302172"/>
            <a:ext cx="1" cy="7773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3" name="Shape 103"/>
          <p:cNvSpPr/>
          <p:nvPr/>
        </p:nvSpPr>
        <p:spPr>
          <a:xfrm>
            <a:off x="3746499" y="4143672"/>
            <a:ext cx="1" cy="2720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4" name="Shape 104"/>
          <p:cNvSpPr/>
          <p:nvPr/>
        </p:nvSpPr>
        <p:spPr>
          <a:xfrm flipH="1">
            <a:off x="2416745" y="5600700"/>
            <a:ext cx="254001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5" name="Shape 105"/>
          <p:cNvSpPr/>
          <p:nvPr/>
        </p:nvSpPr>
        <p:spPr>
          <a:xfrm flipH="1" flipV="1">
            <a:off x="4549833" y="3620095"/>
            <a:ext cx="3146689" cy="1842890"/>
          </a:xfrm>
          <a:prstGeom prst="line">
            <a:avLst/>
          </a:prstGeom>
          <a:ln w="88900">
            <a:solidFill>
              <a:srgbClr val="DE6A1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6" name="Shape 106"/>
          <p:cNvSpPr/>
          <p:nvPr/>
        </p:nvSpPr>
        <p:spPr>
          <a:xfrm rot="1625799">
            <a:off x="5755068" y="4025691"/>
            <a:ext cx="10857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DE6A1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DE6A10"/>
                </a:solidFill>
              </a:rPr>
              <a:t>FORK</a:t>
            </a:r>
          </a:p>
        </p:txBody>
      </p:sp>
      <p:sp>
        <p:nvSpPr>
          <p:cNvPr id="107" name="Shape 107"/>
          <p:cNvSpPr/>
          <p:nvPr/>
        </p:nvSpPr>
        <p:spPr>
          <a:xfrm rot="18898786">
            <a:off x="1616137" y="4025691"/>
            <a:ext cx="131445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00882B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00882B"/>
                </a:solidFill>
              </a:rPr>
              <a:t>CLONE</a:t>
            </a:r>
          </a:p>
        </p:txBody>
      </p:sp>
      <p:sp>
        <p:nvSpPr>
          <p:cNvPr id="108" name="Shape 108"/>
          <p:cNvSpPr/>
          <p:nvPr/>
        </p:nvSpPr>
        <p:spPr>
          <a:xfrm flipH="1">
            <a:off x="2056866" y="4157798"/>
            <a:ext cx="942328" cy="942328"/>
          </a:xfrm>
          <a:prstGeom prst="line">
            <a:avLst/>
          </a:prstGeom>
          <a:ln w="88900">
            <a:solidFill>
              <a:srgbClr val="00882B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pic>
        <p:nvPicPr>
          <p:cNvPr id="10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98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9969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pic>
        <p:nvPicPr>
          <p:cNvPr id="11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3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8064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pic>
        <p:nvPicPr>
          <p:cNvPr id="11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59475" y="2968976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3403927" y="3232150"/>
            <a:ext cx="67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A1</a:t>
            </a:r>
          </a:p>
        </p:txBody>
      </p:sp>
      <p:pic>
        <p:nvPicPr>
          <p:cNvPr id="115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4795" y="5013676"/>
            <a:ext cx="1174048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1359247" y="5276850"/>
            <a:ext cx="6734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A1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7404100" y="3556000"/>
            <a:ext cx="3647927" cy="60037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119" name="Shape 119"/>
          <p:cNvSpPr/>
          <p:nvPr/>
        </p:nvSpPr>
        <p:spPr>
          <a:xfrm>
            <a:off x="3280618" y="1244600"/>
            <a:ext cx="3065364" cy="77733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Teacher Account</a:t>
            </a:r>
          </a:p>
        </p:txBody>
      </p:sp>
      <p:sp>
        <p:nvSpPr>
          <p:cNvPr id="120" name="Shape 120"/>
          <p:cNvSpPr/>
          <p:nvPr/>
        </p:nvSpPr>
        <p:spPr>
          <a:xfrm>
            <a:off x="6541889" y="1699373"/>
            <a:ext cx="2144911" cy="169152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1" name="Shape 121"/>
          <p:cNvSpPr/>
          <p:nvPr/>
        </p:nvSpPr>
        <p:spPr>
          <a:xfrm>
            <a:off x="8280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2" name="Shape 122"/>
          <p:cNvSpPr/>
          <p:nvPr/>
        </p:nvSpPr>
        <p:spPr>
          <a:xfrm>
            <a:off x="10185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12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626" y="4609926"/>
            <a:ext cx="1981548" cy="198154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3746499" y="2302172"/>
            <a:ext cx="1" cy="7773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>
            <a:off x="3746499" y="4143672"/>
            <a:ext cx="1" cy="2720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6" name="Shape 126"/>
          <p:cNvSpPr/>
          <p:nvPr/>
        </p:nvSpPr>
        <p:spPr>
          <a:xfrm flipH="1">
            <a:off x="2416745" y="5600700"/>
            <a:ext cx="254001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 flipH="1" flipV="1">
            <a:off x="4549833" y="3620095"/>
            <a:ext cx="3146689" cy="1842890"/>
          </a:xfrm>
          <a:prstGeom prst="line">
            <a:avLst/>
          </a:prstGeom>
          <a:ln w="88900">
            <a:solidFill>
              <a:srgbClr val="DE6A1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 rot="1625799">
            <a:off x="5755068" y="4025691"/>
            <a:ext cx="10857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DE6A1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DE6A10"/>
                </a:solidFill>
              </a:rPr>
              <a:t>FORK</a:t>
            </a:r>
          </a:p>
        </p:txBody>
      </p:sp>
      <p:sp>
        <p:nvSpPr>
          <p:cNvPr id="129" name="Shape 129"/>
          <p:cNvSpPr/>
          <p:nvPr/>
        </p:nvSpPr>
        <p:spPr>
          <a:xfrm rot="18898786">
            <a:off x="1616137" y="4025691"/>
            <a:ext cx="131445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00882B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00882B"/>
                </a:solidFill>
              </a:rPr>
              <a:t>CLONE</a:t>
            </a:r>
          </a:p>
        </p:txBody>
      </p:sp>
      <p:sp>
        <p:nvSpPr>
          <p:cNvPr id="130" name="Shape 130"/>
          <p:cNvSpPr/>
          <p:nvPr/>
        </p:nvSpPr>
        <p:spPr>
          <a:xfrm flipH="1">
            <a:off x="2056866" y="4157798"/>
            <a:ext cx="942328" cy="942328"/>
          </a:xfrm>
          <a:prstGeom prst="line">
            <a:avLst/>
          </a:prstGeom>
          <a:ln w="88900">
            <a:solidFill>
              <a:srgbClr val="00882B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1399595" y="3060277"/>
            <a:ext cx="1758157" cy="1984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93" y="9216"/>
                  <a:pt x="7793" y="2016"/>
                  <a:pt x="21600" y="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32" name="Shape 132"/>
          <p:cNvSpPr/>
          <p:nvPr/>
        </p:nvSpPr>
        <p:spPr>
          <a:xfrm rot="18992192">
            <a:off x="1221187" y="3276600"/>
            <a:ext cx="9612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Sync</a:t>
            </a:r>
          </a:p>
        </p:txBody>
      </p:sp>
      <p:pic>
        <p:nvPicPr>
          <p:cNvPr id="13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98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9969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pic>
        <p:nvPicPr>
          <p:cNvPr id="135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3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8064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59475" y="2968976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3403927" y="3232150"/>
            <a:ext cx="67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A1</a:t>
            </a:r>
          </a:p>
        </p:txBody>
      </p:sp>
      <p:pic>
        <p:nvPicPr>
          <p:cNvPr id="13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4795" y="5013676"/>
            <a:ext cx="1174048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359247" y="5276850"/>
            <a:ext cx="6734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A1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7404100" y="3556000"/>
            <a:ext cx="3647927" cy="60037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144" name="Shape 144"/>
          <p:cNvSpPr/>
          <p:nvPr/>
        </p:nvSpPr>
        <p:spPr>
          <a:xfrm>
            <a:off x="3280618" y="1244600"/>
            <a:ext cx="3065364" cy="77733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Teacher Account</a:t>
            </a:r>
          </a:p>
        </p:txBody>
      </p:sp>
      <p:sp>
        <p:nvSpPr>
          <p:cNvPr id="145" name="Shape 145"/>
          <p:cNvSpPr/>
          <p:nvPr/>
        </p:nvSpPr>
        <p:spPr>
          <a:xfrm>
            <a:off x="6541889" y="1699373"/>
            <a:ext cx="2144911" cy="169152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8280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10185399" y="4321472"/>
            <a:ext cx="1" cy="106045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14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626" y="4609926"/>
            <a:ext cx="1981548" cy="198154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3746499" y="2302172"/>
            <a:ext cx="1" cy="7773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3746499" y="4143672"/>
            <a:ext cx="1" cy="2720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 flipH="1">
            <a:off x="2416745" y="5600700"/>
            <a:ext cx="254001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 flipH="1" flipV="1">
            <a:off x="4549833" y="3620095"/>
            <a:ext cx="3146689" cy="1842890"/>
          </a:xfrm>
          <a:prstGeom prst="line">
            <a:avLst/>
          </a:prstGeom>
          <a:ln w="88900">
            <a:solidFill>
              <a:srgbClr val="DE6A1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 rot="1625799">
            <a:off x="5755068" y="4025691"/>
            <a:ext cx="10857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DE6A1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DE6A10"/>
                </a:solidFill>
              </a:rPr>
              <a:t>FORK</a:t>
            </a:r>
          </a:p>
        </p:txBody>
      </p:sp>
      <p:sp>
        <p:nvSpPr>
          <p:cNvPr id="154" name="Shape 154"/>
          <p:cNvSpPr/>
          <p:nvPr/>
        </p:nvSpPr>
        <p:spPr>
          <a:xfrm rot="18898786">
            <a:off x="1616137" y="4025691"/>
            <a:ext cx="131445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00882B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00882B"/>
                </a:solidFill>
              </a:rPr>
              <a:t>CLONE</a:t>
            </a:r>
          </a:p>
        </p:txBody>
      </p:sp>
      <p:sp>
        <p:nvSpPr>
          <p:cNvPr id="155" name="Shape 155"/>
          <p:cNvSpPr/>
          <p:nvPr/>
        </p:nvSpPr>
        <p:spPr>
          <a:xfrm flipH="1">
            <a:off x="2056866" y="4157798"/>
            <a:ext cx="942328" cy="942328"/>
          </a:xfrm>
          <a:prstGeom prst="line">
            <a:avLst/>
          </a:prstGeom>
          <a:ln w="88900">
            <a:solidFill>
              <a:srgbClr val="00882B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70" name="Shape 170"/>
          <p:cNvSpPr/>
          <p:nvPr/>
        </p:nvSpPr>
        <p:spPr>
          <a:xfrm>
            <a:off x="1399595" y="3060277"/>
            <a:ext cx="1758157" cy="1984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93" y="9216"/>
                  <a:pt x="7793" y="2016"/>
                  <a:pt x="21600" y="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57" name="Shape 157"/>
          <p:cNvSpPr/>
          <p:nvPr/>
        </p:nvSpPr>
        <p:spPr>
          <a:xfrm rot="18992192">
            <a:off x="1221187" y="3276600"/>
            <a:ext cx="9612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Sync</a:t>
            </a:r>
          </a:p>
        </p:txBody>
      </p:sp>
      <p:pic>
        <p:nvPicPr>
          <p:cNvPr id="15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98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9969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pic>
        <p:nvPicPr>
          <p:cNvPr id="16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3375" y="5361152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8064929" y="562432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pic>
        <p:nvPicPr>
          <p:cNvPr id="162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59475" y="2968976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3403927" y="3232150"/>
            <a:ext cx="67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A1</a:t>
            </a:r>
          </a:p>
        </p:txBody>
      </p:sp>
      <p:pic>
        <p:nvPicPr>
          <p:cNvPr id="16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4795" y="5013676"/>
            <a:ext cx="1174048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1359247" y="5276850"/>
            <a:ext cx="6734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A1</a:t>
            </a:r>
          </a:p>
        </p:txBody>
      </p:sp>
      <p:sp>
        <p:nvSpPr>
          <p:cNvPr id="166" name="Shape 166"/>
          <p:cNvSpPr/>
          <p:nvPr/>
        </p:nvSpPr>
        <p:spPr>
          <a:xfrm rot="1159556">
            <a:off x="4782197" y="2873445"/>
            <a:ext cx="24218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C82506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C82506"/>
                </a:solidFill>
              </a:rPr>
              <a:t>Pull Request</a:t>
            </a:r>
          </a:p>
        </p:txBody>
      </p:sp>
      <p:sp>
        <p:nvSpPr>
          <p:cNvPr id="171" name="Shape 171"/>
          <p:cNvSpPr/>
          <p:nvPr/>
        </p:nvSpPr>
        <p:spPr>
          <a:xfrm>
            <a:off x="4279711" y="3039013"/>
            <a:ext cx="3729634" cy="2169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9292" y="1019"/>
                  <a:pt x="16492" y="8219"/>
                  <a:pt x="21600" y="21600"/>
                </a:cubicBezTo>
              </a:path>
            </a:pathLst>
          </a:custGeom>
          <a:ln w="76200">
            <a:solidFill>
              <a:srgbClr val="C82506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68" name="Shape 168"/>
          <p:cNvSpPr/>
          <p:nvPr/>
        </p:nvSpPr>
        <p:spPr>
          <a:xfrm flipV="1">
            <a:off x="7969212" y="4880615"/>
            <a:ext cx="1" cy="343319"/>
          </a:xfrm>
          <a:prstGeom prst="line">
            <a:avLst/>
          </a:prstGeom>
          <a:ln w="635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 flipH="1">
            <a:off x="7746962" y="5173133"/>
            <a:ext cx="254001" cy="1"/>
          </a:xfrm>
          <a:prstGeom prst="line">
            <a:avLst/>
          </a:prstGeom>
          <a:ln w="635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2426" y="7408159"/>
            <a:ext cx="1981548" cy="1981548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0363200" y="6938475"/>
            <a:ext cx="1" cy="2720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 flipH="1">
            <a:off x="8944545" y="8398933"/>
            <a:ext cx="2540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 rot="1773062">
            <a:off x="7660068" y="4622799"/>
            <a:ext cx="10857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DE6A1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DE6A10"/>
                </a:solidFill>
              </a:rPr>
              <a:t>FORK</a:t>
            </a:r>
          </a:p>
        </p:txBody>
      </p:sp>
      <p:sp>
        <p:nvSpPr>
          <p:cNvPr id="177" name="Shape 177"/>
          <p:cNvSpPr/>
          <p:nvPr/>
        </p:nvSpPr>
        <p:spPr>
          <a:xfrm rot="18898786">
            <a:off x="8414320" y="6629019"/>
            <a:ext cx="131445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700">
                <a:solidFill>
                  <a:srgbClr val="00882B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00882B"/>
                </a:solidFill>
              </a:rPr>
              <a:t>CLONE</a:t>
            </a:r>
          </a:p>
        </p:txBody>
      </p:sp>
      <p:sp>
        <p:nvSpPr>
          <p:cNvPr id="178" name="Shape 178"/>
          <p:cNvSpPr/>
          <p:nvPr/>
        </p:nvSpPr>
        <p:spPr>
          <a:xfrm flipH="1">
            <a:off x="8689723" y="6632847"/>
            <a:ext cx="1160455" cy="1160455"/>
          </a:xfrm>
          <a:prstGeom prst="line">
            <a:avLst/>
          </a:prstGeom>
          <a:ln w="88900">
            <a:solidFill>
              <a:srgbClr val="00882B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79" name="Shape 179"/>
          <p:cNvSpPr/>
          <p:nvPr/>
        </p:nvSpPr>
        <p:spPr>
          <a:xfrm>
            <a:off x="9769921" y="4607363"/>
            <a:ext cx="2860114" cy="53887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Student Account</a:t>
            </a:r>
          </a:p>
        </p:txBody>
      </p:sp>
      <p:pic>
        <p:nvPicPr>
          <p:cNvPr id="180" name="Screen Shot 2016-07-13 at 4.14.37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5395" y="756311"/>
            <a:ext cx="6536392" cy="362375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6152230" y="4130939"/>
            <a:ext cx="3674879" cy="1942556"/>
          </a:xfrm>
          <a:prstGeom prst="line">
            <a:avLst/>
          </a:prstGeom>
          <a:ln w="88900">
            <a:solidFill>
              <a:srgbClr val="DE6A1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pic>
        <p:nvPicPr>
          <p:cNvPr id="182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28576" y="5566779"/>
            <a:ext cx="1174048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10173028" y="5829953"/>
            <a:ext cx="6734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A2</a:t>
            </a:r>
          </a:p>
        </p:txBody>
      </p:sp>
      <p:pic>
        <p:nvPicPr>
          <p:cNvPr id="18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15913" y="7813514"/>
            <a:ext cx="1174049" cy="1174049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7860365" y="8076688"/>
            <a:ext cx="67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A2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