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38" r:id="rId4"/>
  </p:sldMasterIdLst>
  <p:notesMasterIdLst>
    <p:notesMasterId r:id="rId7"/>
  </p:notesMasterIdLst>
  <p:sldIdLst>
    <p:sldId id="259" r:id="rId5"/>
    <p:sldId id="258" r:id="rId6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3BE1E-4E07-8AA4-8451-668F2F1E9ACA}" v="80" dt="2023-04-05T16:37:03.926"/>
    <p1510:client id="{1D8A531E-8CC7-48CF-930C-D20E812CDA80}" v="399" dt="2023-04-05T15:28:50.597"/>
    <p1510:client id="{3989A88F-2FAB-1348-35B1-02F7AE78D5AD}" v="144" dt="2023-04-05T15:01:45.217"/>
    <p1510:client id="{3FF15027-75C5-5132-0D8A-70B771DF874A}" v="1844" dt="2023-04-05T14:33:03.804"/>
    <p1510:client id="{40CB3BC8-8D7B-5DE1-EAC6-3F7D2B2A2AE6}" v="2765" dt="2023-04-05T11:52:39.758"/>
    <p1510:client id="{6FFA096E-F0E4-0792-05CF-ED420BEBE18C}" v="1" dt="2023-04-05T06:07:21.574"/>
    <p1510:client id="{85790B45-E942-409E-BA6D-18D1537EED61}" v="33" vWet="35" dt="2023-04-05T15:02:19.113"/>
    <p1510:client id="{C3087762-625E-ED47-FE74-E758060B704C}" v="791" dt="2023-04-05T13:21:32.827"/>
    <p1510:client id="{DF97B7D9-BD24-DE57-F497-23C6F6909362}" v="1023" dt="2023-04-04T20:59:09.131"/>
    <p1510:client id="{FFCF96F9-7CB7-0C66-B9BD-2EFF21335091}" v="5" dt="2023-04-05T13:20:25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26" autoAdjust="0"/>
  </p:normalViewPr>
  <p:slideViewPr>
    <p:cSldViewPr snapToGrid="0">
      <p:cViewPr>
        <p:scale>
          <a:sx n="76" d="100"/>
          <a:sy n="76" d="100"/>
        </p:scale>
        <p:origin x="2539" y="-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379C-CA30-4E63-A5F0-5AED9C4507E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40D2E-6A03-41AB-845F-54A5C75E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40D2E-6A03-41AB-845F-54A5C75EB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8063" y="1"/>
            <a:ext cx="3124928" cy="10688640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855" y="1425153"/>
            <a:ext cx="5745853" cy="5436689"/>
          </a:xfrm>
        </p:spPr>
        <p:txBody>
          <a:bodyPr anchor="b">
            <a:normAutofit/>
          </a:bodyPr>
          <a:lstStyle>
            <a:lvl1pPr algn="r">
              <a:defRPr sz="382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8589" y="6861841"/>
            <a:ext cx="4766120" cy="2126710"/>
          </a:xfrm>
        </p:spPr>
        <p:txBody>
          <a:bodyPr anchor="t">
            <a:normAutofit/>
          </a:bodyPr>
          <a:lstStyle>
            <a:lvl1pPr marL="0" indent="0" algn="r">
              <a:buNone/>
              <a:defRPr sz="1274">
                <a:solidFill>
                  <a:schemeClr val="tx1"/>
                </a:solidFill>
              </a:defRPr>
            </a:lvl1pPr>
            <a:lvl2pPr marL="3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59025" y="9534266"/>
            <a:ext cx="709202" cy="569071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7129" y="9534266"/>
            <a:ext cx="2985306" cy="5690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4379" y="9534266"/>
            <a:ext cx="340328" cy="56907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168063" y="5878751"/>
            <a:ext cx="299363" cy="14103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63488" y="6027205"/>
            <a:ext cx="51207" cy="126186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42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977" y="7376477"/>
            <a:ext cx="6216351" cy="883298"/>
          </a:xfrm>
        </p:spPr>
        <p:txBody>
          <a:bodyPr anchor="b">
            <a:normAutofit/>
          </a:bodyPr>
          <a:lstStyle>
            <a:lvl1pPr algn="ctr">
              <a:defRPr sz="169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0459" y="1452757"/>
            <a:ext cx="5103985" cy="493282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32"/>
            </a:lvl1pPr>
            <a:lvl2pPr marL="323515" indent="0">
              <a:buNone/>
              <a:defRPr sz="1132"/>
            </a:lvl2pPr>
            <a:lvl3pPr marL="647029" indent="0">
              <a:buNone/>
              <a:defRPr sz="1132"/>
            </a:lvl3pPr>
            <a:lvl4pPr marL="970544" indent="0">
              <a:buNone/>
              <a:defRPr sz="1132"/>
            </a:lvl4pPr>
            <a:lvl5pPr marL="1294059" indent="0">
              <a:buNone/>
              <a:defRPr sz="1132"/>
            </a:lvl5pPr>
            <a:lvl6pPr marL="1617574" indent="0">
              <a:buNone/>
              <a:defRPr sz="1132"/>
            </a:lvl6pPr>
            <a:lvl7pPr marL="1941088" indent="0">
              <a:buNone/>
              <a:defRPr sz="1132"/>
            </a:lvl7pPr>
            <a:lvl8pPr marL="2264603" indent="0">
              <a:buNone/>
              <a:defRPr sz="1132"/>
            </a:lvl8pPr>
            <a:lvl9pPr marL="2588118" indent="0">
              <a:buNone/>
              <a:defRPr sz="11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977" y="8259775"/>
            <a:ext cx="6216351" cy="769482"/>
          </a:xfrm>
        </p:spPr>
        <p:txBody>
          <a:bodyPr>
            <a:normAutofit/>
          </a:bodyPr>
          <a:lstStyle>
            <a:lvl1pPr marL="0" indent="0" algn="ctr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978" y="1068864"/>
            <a:ext cx="6216351" cy="4750506"/>
          </a:xfrm>
        </p:spPr>
        <p:txBody>
          <a:bodyPr anchor="ctr">
            <a:normAutofit/>
          </a:bodyPr>
          <a:lstStyle>
            <a:lvl1pPr algn="ctr">
              <a:defRPr sz="2264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977" y="6769471"/>
            <a:ext cx="6216352" cy="22564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15">
                <a:solidFill>
                  <a:schemeClr val="tx1"/>
                </a:solidFill>
              </a:defRPr>
            </a:lvl1pPr>
            <a:lvl2pPr marL="323515" indent="0">
              <a:buNone/>
              <a:defRPr sz="1274">
                <a:solidFill>
                  <a:schemeClr val="tx1">
                    <a:tint val="75000"/>
                  </a:schemeClr>
                </a:solidFill>
              </a:defRPr>
            </a:lvl2pPr>
            <a:lvl3pPr marL="64702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54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2940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61757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94108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226460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58811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792" y="1345078"/>
            <a:ext cx="378241" cy="911411"/>
          </a:xfrm>
          <a:prstGeom prst="rect">
            <a:avLst/>
          </a:prstGeom>
        </p:spPr>
        <p:txBody>
          <a:bodyPr vert="horz" lIns="64699" tIns="32350" rIns="64699" bIns="3235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66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9088" y="4394216"/>
            <a:ext cx="378241" cy="911411"/>
          </a:xfrm>
          <a:prstGeom prst="rect">
            <a:avLst/>
          </a:prstGeom>
        </p:spPr>
        <p:txBody>
          <a:bodyPr vert="horz" lIns="64699" tIns="32350" rIns="64699" bIns="3235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661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34" y="1068866"/>
            <a:ext cx="5768174" cy="4275454"/>
          </a:xfrm>
        </p:spPr>
        <p:txBody>
          <a:bodyPr anchor="ctr">
            <a:normAutofit/>
          </a:bodyPr>
          <a:lstStyle>
            <a:lvl1pPr algn="ctr">
              <a:defRPr sz="226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1874" y="5344318"/>
            <a:ext cx="5484495" cy="59381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74"/>
            </a:lvl1pPr>
            <a:lvl2pPr marL="323515" indent="0">
              <a:buFontTx/>
              <a:buNone/>
              <a:defRPr/>
            </a:lvl2pPr>
            <a:lvl3pPr marL="647029" indent="0">
              <a:buFontTx/>
              <a:buNone/>
              <a:defRPr/>
            </a:lvl3pPr>
            <a:lvl4pPr marL="970544" indent="0">
              <a:buFontTx/>
              <a:buNone/>
              <a:defRPr/>
            </a:lvl4pPr>
            <a:lvl5pPr marL="12940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977" y="6769471"/>
            <a:ext cx="6216351" cy="22564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15">
                <a:solidFill>
                  <a:schemeClr val="tx1"/>
                </a:solidFill>
              </a:defRPr>
            </a:lvl1pPr>
            <a:lvl2pPr marL="323515" indent="0">
              <a:buNone/>
              <a:defRPr sz="1274">
                <a:solidFill>
                  <a:schemeClr val="tx1">
                    <a:tint val="75000"/>
                  </a:schemeClr>
                </a:solidFill>
              </a:defRPr>
            </a:lvl2pPr>
            <a:lvl3pPr marL="64702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54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2940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61757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94108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226460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58811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979" y="5156638"/>
            <a:ext cx="6216349" cy="2289220"/>
          </a:xfrm>
        </p:spPr>
        <p:txBody>
          <a:bodyPr anchor="b">
            <a:normAutofit/>
          </a:bodyPr>
          <a:lstStyle>
            <a:lvl1pPr algn="r">
              <a:defRPr sz="2264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977" y="7445858"/>
            <a:ext cx="6216350" cy="1340989"/>
          </a:xfrm>
        </p:spPr>
        <p:txBody>
          <a:bodyPr anchor="t">
            <a:normAutofit/>
          </a:bodyPr>
          <a:lstStyle>
            <a:lvl1pPr marL="0" indent="0" algn="r">
              <a:buNone/>
              <a:defRPr sz="1415">
                <a:solidFill>
                  <a:schemeClr val="tx1"/>
                </a:solidFill>
              </a:defRPr>
            </a:lvl1pPr>
            <a:lvl2pPr marL="323515" indent="0">
              <a:buNone/>
              <a:defRPr sz="1274">
                <a:solidFill>
                  <a:schemeClr val="tx1">
                    <a:tint val="75000"/>
                  </a:schemeClr>
                </a:solidFill>
              </a:defRPr>
            </a:lvl2pPr>
            <a:lvl3pPr marL="64702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54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2940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61757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94108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226460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58811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792" y="1345078"/>
            <a:ext cx="378241" cy="911411"/>
          </a:xfrm>
          <a:prstGeom prst="rect">
            <a:avLst/>
          </a:prstGeom>
        </p:spPr>
        <p:txBody>
          <a:bodyPr vert="horz" lIns="64699" tIns="32350" rIns="64699" bIns="3235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66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9088" y="4394216"/>
            <a:ext cx="378241" cy="911411"/>
          </a:xfrm>
          <a:prstGeom prst="rect">
            <a:avLst/>
          </a:prstGeom>
        </p:spPr>
        <p:txBody>
          <a:bodyPr vert="horz" lIns="64699" tIns="32350" rIns="64699" bIns="3235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661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34" y="1068866"/>
            <a:ext cx="5768174" cy="4275454"/>
          </a:xfrm>
        </p:spPr>
        <p:txBody>
          <a:bodyPr anchor="ctr">
            <a:normAutofit/>
          </a:bodyPr>
          <a:lstStyle>
            <a:lvl1pPr algn="ctr">
              <a:defRPr sz="226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978" y="6056895"/>
            <a:ext cx="6216350" cy="1385564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69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977" y="7442459"/>
            <a:ext cx="6216350" cy="1583502"/>
          </a:xfrm>
        </p:spPr>
        <p:txBody>
          <a:bodyPr anchor="t">
            <a:normAutofit/>
          </a:bodyPr>
          <a:lstStyle>
            <a:lvl1pPr marL="0" indent="0" algn="r">
              <a:buNone/>
              <a:defRPr sz="1274">
                <a:solidFill>
                  <a:schemeClr val="tx1"/>
                </a:solidFill>
              </a:defRPr>
            </a:lvl1pPr>
            <a:lvl2pPr marL="323515" indent="0">
              <a:buNone/>
              <a:defRPr sz="1274">
                <a:solidFill>
                  <a:schemeClr val="tx1">
                    <a:tint val="75000"/>
                  </a:schemeClr>
                </a:solidFill>
              </a:defRPr>
            </a:lvl2pPr>
            <a:lvl3pPr marL="64702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54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2940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61757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94108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226460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58811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978" y="1068866"/>
            <a:ext cx="6216351" cy="425071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977" y="5463082"/>
            <a:ext cx="6216352" cy="130638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1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977" y="6769471"/>
            <a:ext cx="6216352" cy="2256490"/>
          </a:xfrm>
        </p:spPr>
        <p:txBody>
          <a:bodyPr anchor="t">
            <a:normAutofit/>
          </a:bodyPr>
          <a:lstStyle>
            <a:lvl1pPr marL="0" indent="0" algn="l">
              <a:buNone/>
              <a:defRPr sz="1274">
                <a:solidFill>
                  <a:schemeClr val="tx1"/>
                </a:solidFill>
              </a:defRPr>
            </a:lvl1pPr>
            <a:lvl2pPr marL="323515" indent="0">
              <a:buNone/>
              <a:defRPr sz="1274">
                <a:solidFill>
                  <a:schemeClr val="tx1">
                    <a:tint val="75000"/>
                  </a:schemeClr>
                </a:solidFill>
              </a:defRPr>
            </a:lvl2pPr>
            <a:lvl3pPr marL="64702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54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2940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61757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94108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226460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58811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8861" y="1068864"/>
            <a:ext cx="1098468" cy="79570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977" y="1068864"/>
            <a:ext cx="4976042" cy="795709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06" y="712577"/>
            <a:ext cx="6372402" cy="3087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06" y="4156693"/>
            <a:ext cx="6372402" cy="51944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4372" y="9519985"/>
            <a:ext cx="709202" cy="569071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1544" y="9519985"/>
            <a:ext cx="4395548" cy="5690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0854" y="9519985"/>
            <a:ext cx="353854" cy="56907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11" y="4156690"/>
            <a:ext cx="5541297" cy="3678324"/>
          </a:xfrm>
        </p:spPr>
        <p:txBody>
          <a:bodyPr anchor="b"/>
          <a:lstStyle>
            <a:lvl1pPr algn="r">
              <a:defRPr sz="283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413" y="7835015"/>
            <a:ext cx="5541295" cy="1340989"/>
          </a:xfrm>
        </p:spPr>
        <p:txBody>
          <a:bodyPr anchor="t">
            <a:normAutofit/>
          </a:bodyPr>
          <a:lstStyle>
            <a:lvl1pPr marL="0" indent="0" algn="r">
              <a:buNone/>
              <a:defRPr sz="1415">
                <a:solidFill>
                  <a:schemeClr val="tx1"/>
                </a:solidFill>
              </a:defRPr>
            </a:lvl1pPr>
            <a:lvl2pPr marL="323515" indent="0">
              <a:buNone/>
              <a:defRPr sz="1274">
                <a:solidFill>
                  <a:schemeClr val="tx1">
                    <a:tint val="75000"/>
                  </a:schemeClr>
                </a:solidFill>
              </a:defRPr>
            </a:lvl2pPr>
            <a:lvl3pPr marL="64702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54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2940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61757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94108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226460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58811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723" y="9532293"/>
            <a:ext cx="341985" cy="56907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06" y="1068866"/>
            <a:ext cx="6372402" cy="27315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306" y="4156693"/>
            <a:ext cx="3093206" cy="5250297"/>
          </a:xfrm>
        </p:spPr>
        <p:txBody>
          <a:bodyPr>
            <a:normAutofit/>
          </a:bodyPr>
          <a:lstStyle>
            <a:lvl1pPr>
              <a:defRPr sz="1274"/>
            </a:lvl1pPr>
            <a:lvl2pPr>
              <a:defRPr sz="1132"/>
            </a:lvl2pPr>
            <a:lvl3pPr>
              <a:defRPr sz="991"/>
            </a:lvl3pPr>
            <a:lvl4pPr>
              <a:defRPr sz="849"/>
            </a:lvl4pPr>
            <a:lvl5pPr>
              <a:defRPr sz="849"/>
            </a:lvl5pPr>
            <a:lvl6pPr>
              <a:defRPr sz="849"/>
            </a:lvl6pPr>
            <a:lvl7pPr>
              <a:defRPr sz="849"/>
            </a:lvl7pPr>
            <a:lvl8pPr>
              <a:defRPr sz="849"/>
            </a:lvl8pPr>
            <a:lvl9pPr>
              <a:defRPr sz="8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502" y="4156693"/>
            <a:ext cx="3093206" cy="5216242"/>
          </a:xfrm>
        </p:spPr>
        <p:txBody>
          <a:bodyPr>
            <a:normAutofit/>
          </a:bodyPr>
          <a:lstStyle>
            <a:lvl1pPr>
              <a:defRPr sz="1274"/>
            </a:lvl1pPr>
            <a:lvl2pPr>
              <a:defRPr sz="1132"/>
            </a:lvl2pPr>
            <a:lvl3pPr>
              <a:defRPr sz="991"/>
            </a:lvl3pPr>
            <a:lvl4pPr>
              <a:defRPr sz="849"/>
            </a:lvl4pPr>
            <a:lvl5pPr>
              <a:defRPr sz="849"/>
            </a:lvl5pPr>
            <a:lvl6pPr>
              <a:defRPr sz="849"/>
            </a:lvl6pPr>
            <a:lvl7pPr>
              <a:defRPr sz="849"/>
            </a:lvl7pPr>
            <a:lvl8pPr>
              <a:defRPr sz="849"/>
            </a:lvl8pPr>
            <a:lvl9pPr>
              <a:defRPr sz="8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2" y="4143496"/>
            <a:ext cx="2858641" cy="898142"/>
          </a:xfrm>
        </p:spPr>
        <p:txBody>
          <a:bodyPr anchor="b">
            <a:noAutofit/>
          </a:bodyPr>
          <a:lstStyle>
            <a:lvl1pPr marL="0" indent="0">
              <a:buNone/>
              <a:defRPr sz="1981" b="0">
                <a:solidFill>
                  <a:schemeClr val="accent1">
                    <a:lumMod val="75000"/>
                  </a:schemeClr>
                </a:solidFill>
              </a:defRPr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976" y="5198338"/>
            <a:ext cx="3037255" cy="4153979"/>
          </a:xfrm>
        </p:spPr>
        <p:txBody>
          <a:bodyPr anchor="t">
            <a:normAutofit/>
          </a:bodyPr>
          <a:lstStyle>
            <a:lvl1pPr>
              <a:defRPr sz="1274"/>
            </a:lvl1pPr>
            <a:lvl2pPr>
              <a:defRPr sz="1132"/>
            </a:lvl2pPr>
            <a:lvl3pPr>
              <a:defRPr sz="991"/>
            </a:lvl3pPr>
            <a:lvl4pPr>
              <a:defRPr sz="849"/>
            </a:lvl4pPr>
            <a:lvl5pPr>
              <a:defRPr sz="849"/>
            </a:lvl5pPr>
            <a:lvl6pPr>
              <a:defRPr sz="849"/>
            </a:lvl6pPr>
            <a:lvl7pPr>
              <a:defRPr sz="849"/>
            </a:lvl7pPr>
            <a:lvl8pPr>
              <a:defRPr sz="849"/>
            </a:lvl8pPr>
            <a:lvl9pPr>
              <a:defRPr sz="8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9164" y="4156692"/>
            <a:ext cx="2868165" cy="898142"/>
          </a:xfrm>
        </p:spPr>
        <p:txBody>
          <a:bodyPr anchor="b">
            <a:noAutofit/>
          </a:bodyPr>
          <a:lstStyle>
            <a:lvl1pPr marL="0" indent="0">
              <a:buNone/>
              <a:defRPr sz="1981" b="0">
                <a:solidFill>
                  <a:schemeClr val="accent1">
                    <a:lumMod val="75000"/>
                  </a:schemeClr>
                </a:solidFill>
              </a:defRPr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072" y="5198338"/>
            <a:ext cx="3037255" cy="4153979"/>
          </a:xfrm>
        </p:spPr>
        <p:txBody>
          <a:bodyPr anchor="t">
            <a:normAutofit/>
          </a:bodyPr>
          <a:lstStyle>
            <a:lvl1pPr>
              <a:defRPr sz="1274"/>
            </a:lvl1pPr>
            <a:lvl2pPr>
              <a:defRPr sz="1132"/>
            </a:lvl2pPr>
            <a:lvl3pPr>
              <a:defRPr sz="991"/>
            </a:lvl3pPr>
            <a:lvl4pPr>
              <a:defRPr sz="849"/>
            </a:lvl4pPr>
            <a:lvl5pPr>
              <a:defRPr sz="849"/>
            </a:lvl5pPr>
            <a:lvl6pPr>
              <a:defRPr sz="849"/>
            </a:lvl6pPr>
            <a:lvl7pPr>
              <a:defRPr sz="849"/>
            </a:lvl7pPr>
            <a:lvl8pPr>
              <a:defRPr sz="849"/>
            </a:lvl8pPr>
            <a:lvl9pPr>
              <a:defRPr sz="8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977" y="2494015"/>
            <a:ext cx="2202137" cy="2137728"/>
          </a:xfrm>
        </p:spPr>
        <p:txBody>
          <a:bodyPr anchor="b">
            <a:normAutofit/>
          </a:bodyPr>
          <a:lstStyle>
            <a:lvl1pPr algn="ctr">
              <a:defRPr sz="169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955" y="1068864"/>
            <a:ext cx="3872373" cy="7957099"/>
          </a:xfrm>
        </p:spPr>
        <p:txBody>
          <a:bodyPr anchor="ctr">
            <a:normAutofit/>
          </a:bodyPr>
          <a:lstStyle>
            <a:lvl1pPr>
              <a:defRPr sz="1415"/>
            </a:lvl1pPr>
            <a:lvl2pPr>
              <a:defRPr sz="1274"/>
            </a:lvl2pPr>
            <a:lvl3pPr>
              <a:defRPr sz="1132"/>
            </a:lvl3pPr>
            <a:lvl4pPr>
              <a:defRPr sz="991"/>
            </a:lvl4pPr>
            <a:lvl5pPr>
              <a:defRPr sz="991"/>
            </a:lvl5pPr>
            <a:lvl6pPr>
              <a:defRPr sz="991"/>
            </a:lvl6pPr>
            <a:lvl7pPr>
              <a:defRPr sz="991"/>
            </a:lvl7pPr>
            <a:lvl8pPr>
              <a:defRPr sz="991"/>
            </a:lvl8pPr>
            <a:lvl9pPr>
              <a:defRPr sz="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977" y="4631743"/>
            <a:ext cx="2202137" cy="2850303"/>
          </a:xfrm>
        </p:spPr>
        <p:txBody>
          <a:bodyPr>
            <a:normAutofit/>
          </a:bodyPr>
          <a:lstStyle>
            <a:lvl1pPr marL="0" indent="0" algn="ctr">
              <a:buNone/>
              <a:defRPr sz="1132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92" y="2731539"/>
            <a:ext cx="3366791" cy="2137728"/>
          </a:xfrm>
        </p:spPr>
        <p:txBody>
          <a:bodyPr anchor="b">
            <a:normAutofit/>
          </a:bodyPr>
          <a:lstStyle>
            <a:lvl1pPr algn="ctr">
              <a:defRPr sz="19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12304" y="1425152"/>
            <a:ext cx="2035759" cy="7125759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32"/>
            </a:lvl1pPr>
            <a:lvl2pPr marL="323515" indent="0">
              <a:buNone/>
              <a:defRPr sz="1132"/>
            </a:lvl2pPr>
            <a:lvl3pPr marL="647029" indent="0">
              <a:buNone/>
              <a:defRPr sz="1132"/>
            </a:lvl3pPr>
            <a:lvl4pPr marL="970544" indent="0">
              <a:buNone/>
              <a:defRPr sz="1132"/>
            </a:lvl4pPr>
            <a:lvl5pPr marL="1294059" indent="0">
              <a:buNone/>
              <a:defRPr sz="1132"/>
            </a:lvl5pPr>
            <a:lvl6pPr marL="1617574" indent="0">
              <a:buNone/>
              <a:defRPr sz="1132"/>
            </a:lvl6pPr>
            <a:lvl7pPr marL="1941088" indent="0">
              <a:buNone/>
              <a:defRPr sz="1132"/>
            </a:lvl7pPr>
            <a:lvl8pPr marL="2264603" indent="0">
              <a:buNone/>
              <a:defRPr sz="1132"/>
            </a:lvl8pPr>
            <a:lvl9pPr marL="2588118" indent="0">
              <a:buNone/>
              <a:defRPr sz="11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92" y="4869267"/>
            <a:ext cx="3366791" cy="2850303"/>
          </a:xfrm>
        </p:spPr>
        <p:txBody>
          <a:bodyPr>
            <a:normAutofit/>
          </a:bodyPr>
          <a:lstStyle>
            <a:lvl1pPr marL="0" indent="0" algn="ctr">
              <a:buNone/>
              <a:defRPr sz="1274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1763352" cy="10688640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306" y="712577"/>
            <a:ext cx="6372402" cy="30878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307" y="4156693"/>
            <a:ext cx="6372401" cy="523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6241" y="9532293"/>
            <a:ext cx="70920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413" y="9532293"/>
            <a:ext cx="4395548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2723" y="9532293"/>
            <a:ext cx="34198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400895A-3768-FAF6-93EA-4EFA523C8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3" b="1096"/>
          <a:stretch/>
        </p:blipFill>
        <p:spPr>
          <a:xfrm rot="10800000">
            <a:off x="1249679" y="894079"/>
            <a:ext cx="6263983" cy="6604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7E1B5-4199-E2AF-39D4-81448C9DD0D5}"/>
              </a:ext>
            </a:extLst>
          </p:cNvPr>
          <p:cNvSpPr txBox="1"/>
          <p:nvPr/>
        </p:nvSpPr>
        <p:spPr>
          <a:xfrm>
            <a:off x="4127483" y="137005"/>
            <a:ext cx="337975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  <a:ea typeface="Batang"/>
                <a:cs typeface="Arial"/>
              </a:rPr>
              <a:t>Engineering Design Project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  <a:ea typeface="Batang"/>
                <a:cs typeface="Arial"/>
              </a:rPr>
              <a:t>EN1190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355D-F4AD-71CD-E308-824FC61793D3}"/>
              </a:ext>
            </a:extLst>
          </p:cNvPr>
          <p:cNvSpPr txBox="1"/>
          <p:nvPr/>
        </p:nvSpPr>
        <p:spPr>
          <a:xfrm>
            <a:off x="1485717" y="7667032"/>
            <a:ext cx="639357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b="1" dirty="0">
                <a:latin typeface="Book Antiqua"/>
              </a:rPr>
              <a:t> KOS </a:t>
            </a:r>
            <a:r>
              <a:rPr lang="en-US" sz="2400" b="1" dirty="0" err="1">
                <a:latin typeface="Book Antiqua"/>
              </a:rPr>
              <a:t>Tronics</a:t>
            </a:r>
            <a:endParaRPr lang="en-US" dirty="0">
              <a:latin typeface="Corbel" panose="020B0503020204020204"/>
              <a:cs typeface="Arial"/>
            </a:endParaRPr>
          </a:p>
          <a:p>
            <a:pPr lvl="2"/>
            <a:r>
              <a:rPr lang="en-US" dirty="0">
                <a:latin typeface="Book Antiqua"/>
                <a:cs typeface="Arial"/>
              </a:rPr>
              <a:t> (</a:t>
            </a:r>
            <a:r>
              <a:rPr lang="en-US" dirty="0">
                <a:latin typeface="SimSun"/>
                <a:ea typeface="HGPMinchoE"/>
                <a:cs typeface="Arial"/>
              </a:rPr>
              <a:t>Knowledgeable and Outstanding Solutions</a:t>
            </a:r>
            <a:r>
              <a:rPr lang="en-US" dirty="0">
                <a:latin typeface="Book Antiqua"/>
                <a:cs typeface="Arial"/>
              </a:rPr>
              <a:t>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20C8C-10DB-AC72-F635-3CDB1F2F07F5}"/>
              </a:ext>
            </a:extLst>
          </p:cNvPr>
          <p:cNvSpPr txBox="1"/>
          <p:nvPr/>
        </p:nvSpPr>
        <p:spPr>
          <a:xfrm>
            <a:off x="2006578" y="3067772"/>
            <a:ext cx="51964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Amasis MT Pro Black" panose="02040A04050005020304" pitchFamily="18" charset="0"/>
                <a:cs typeface="Arial"/>
              </a:rPr>
              <a:t>Smart Modular Power Outlet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6D070-6AC9-E348-86C2-44D97943056C}"/>
              </a:ext>
            </a:extLst>
          </p:cNvPr>
          <p:cNvSpPr txBox="1"/>
          <p:nvPr/>
        </p:nvSpPr>
        <p:spPr>
          <a:xfrm>
            <a:off x="4309889" y="8478848"/>
            <a:ext cx="356387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A.D.T. </a:t>
            </a:r>
            <a:r>
              <a:rPr lang="en-US" sz="24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Dabare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              210089P</a:t>
            </a:r>
          </a:p>
          <a:p>
            <a:pPr algn="just"/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I.D. </a:t>
            </a:r>
            <a:r>
              <a:rPr lang="en-US" sz="24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Madhushan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            210349N</a:t>
            </a:r>
          </a:p>
          <a:p>
            <a:pPr algn="just"/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M.P. Wickramarathne   210703V</a:t>
            </a:r>
          </a:p>
          <a:p>
            <a:pPr algn="just"/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N.P.S.S. </a:t>
            </a:r>
            <a:r>
              <a:rPr lang="en-US" sz="24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Rupasinghe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     210549D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0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9C2F7F-714D-F7B9-8CBE-B61FF84374F7}"/>
              </a:ext>
            </a:extLst>
          </p:cNvPr>
          <p:cNvSpPr/>
          <p:nvPr/>
        </p:nvSpPr>
        <p:spPr>
          <a:xfrm>
            <a:off x="1369996" y="112217"/>
            <a:ext cx="6023275" cy="1740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400" b="1" dirty="0">
              <a:solidFill>
                <a:srgbClr val="00B0F0"/>
              </a:solidFill>
              <a:latin typeface="Book Antiqua"/>
            </a:endParaRPr>
          </a:p>
          <a:p>
            <a:pPr algn="just"/>
            <a:endParaRPr lang="en-US" sz="1400" b="1" dirty="0">
              <a:solidFill>
                <a:srgbClr val="00B0F0"/>
              </a:solidFill>
              <a:latin typeface="Book Antiqua"/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  <a:latin typeface="Book Antiqua"/>
              </a:rPr>
              <a:t>Problem</a:t>
            </a:r>
            <a:endParaRPr lang="en-US" dirty="0">
              <a:solidFill>
                <a:srgbClr val="00B0F0"/>
              </a:solidFill>
              <a:ea typeface="+mn-lt"/>
              <a:cs typeface="+mn-lt"/>
            </a:endParaRPr>
          </a:p>
          <a:p>
            <a:pPr algn="just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current world is embracing smart technologies but majority of the devices we encounter does not have those capabilities. And there are no smart power outlets that are up to a level to be called smart. The existing solutions are neither customizable, repairable nor upgradable and does not have a robust design. When purchasing smart outlets, users currently have to pay for all the features even though they only need a specific function.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200" dirty="0">
              <a:ea typeface="+mn-lt"/>
              <a:cs typeface="+mn-lt"/>
            </a:endParaRPr>
          </a:p>
          <a:p>
            <a:pPr algn="just"/>
            <a:endParaRPr lang="en-US" sz="1200" dirty="0">
              <a:ea typeface="+mn-lt"/>
              <a:cs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7775F6-771E-EAD0-9A94-3977EBF5992C}"/>
              </a:ext>
            </a:extLst>
          </p:cNvPr>
          <p:cNvSpPr/>
          <p:nvPr/>
        </p:nvSpPr>
        <p:spPr>
          <a:xfrm>
            <a:off x="680382" y="1916673"/>
            <a:ext cx="6338983" cy="29906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b="1" dirty="0">
              <a:solidFill>
                <a:schemeClr val="bg1">
                  <a:lumMod val="50000"/>
                </a:schemeClr>
              </a:solidFill>
              <a:latin typeface="Book Antiqua"/>
              <a:ea typeface="+mn-lt"/>
              <a:cs typeface="+mn-lt"/>
            </a:endParaRPr>
          </a:p>
          <a:p>
            <a:pPr algn="just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ook Antiqua"/>
                <a:ea typeface="+mn-lt"/>
                <a:cs typeface="+mn-lt"/>
              </a:rPr>
              <a:t>Solution</a:t>
            </a:r>
          </a:p>
          <a:p>
            <a:pPr algn="just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we propose is a smart modular power outlet to which the user can attach modules as needed. In our proposed solution, users can get the smart power outlet base for a low price and then add up the required and additional modules as needed.</a:t>
            </a:r>
          </a:p>
          <a:p>
            <a:pPr algn="just"/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: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the user needs to turn on a fan via the Bluetooth, then they have to buy a smart 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fan(quite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expensive) or  to buy an existing smart power outlet which has so many other additional features that are not needed for the purpose.</a:t>
            </a:r>
          </a:p>
          <a:p>
            <a:pPr algn="just"/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a purpose specific solution can be costly because number of products is small but manufacturing a general solution that can be made purpose specific is ideal for that problem. </a:t>
            </a:r>
          </a:p>
          <a:p>
            <a:pPr algn="just"/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AE312E-B695-C443-FDA0-3E80CAD1050A}"/>
              </a:ext>
            </a:extLst>
          </p:cNvPr>
          <p:cNvSpPr/>
          <p:nvPr/>
        </p:nvSpPr>
        <p:spPr>
          <a:xfrm>
            <a:off x="1369995" y="4971120"/>
            <a:ext cx="6023275" cy="4105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00B0F0"/>
                </a:solidFill>
                <a:latin typeface="Book Antiqua"/>
                <a:ea typeface="Cambria"/>
                <a:cs typeface="+mn-lt"/>
              </a:rPr>
              <a:t> Working Principle</a:t>
            </a:r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sz="1400" dirty="0">
                <a:latin typeface="Calibri"/>
                <a:ea typeface="+mn-lt"/>
                <a:cs typeface="+mn-lt"/>
              </a:rPr>
              <a:t>The device is consisted of two main parts.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Main Base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Modules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r>
              <a:rPr lang="en-US" sz="1400" dirty="0">
                <a:latin typeface="Calibri"/>
                <a:ea typeface="+mn-lt"/>
                <a:cs typeface="+mn-lt"/>
              </a:rPr>
              <a:t>Main Base will be connected to a power outlet and any utility can be connected to it. Main base will control the AC supply to the utility and provide power to modules. Main base will have a port(interface) to communicate with the modules. </a:t>
            </a:r>
          </a:p>
          <a:p>
            <a:r>
              <a:rPr lang="en-US" sz="1400" dirty="0">
                <a:latin typeface="Calibri"/>
                <a:ea typeface="+mn-lt"/>
                <a:cs typeface="+mn-lt"/>
              </a:rPr>
              <a:t>Modules can be attached to and detached from the Main Base. Modules will control the state of the Main base. Modules can have a variety of abilities based on their design. Multiple modules can be connected to the same Main Base. 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endParaRPr lang="en-US" sz="1400" dirty="0">
              <a:latin typeface="Calibri"/>
              <a:ea typeface="+mn-lt"/>
              <a:cs typeface="+mn-lt"/>
            </a:endParaRPr>
          </a:p>
          <a:p>
            <a:r>
              <a:rPr lang="en-US" sz="1400" dirty="0">
                <a:latin typeface="Calibri"/>
                <a:ea typeface="+mn-lt"/>
                <a:cs typeface="+mn-lt"/>
              </a:rPr>
              <a:t>Some examples for Modules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Bluetooth Module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Timer Module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PIR Module</a:t>
            </a:r>
            <a:endParaRPr lang="en-US" sz="1400" dirty="0">
              <a:latin typeface="Calibri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Temperature sensing Module</a:t>
            </a:r>
            <a:endParaRPr lang="en-US" sz="1400" dirty="0">
              <a:latin typeface="Calibri"/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pPr algn="just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A7AB57-D4E5-1D16-1580-1AE730140E65}"/>
              </a:ext>
            </a:extLst>
          </p:cNvPr>
          <p:cNvSpPr/>
          <p:nvPr/>
        </p:nvSpPr>
        <p:spPr>
          <a:xfrm>
            <a:off x="680383" y="9127389"/>
            <a:ext cx="6338983" cy="14578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1" dirty="0">
              <a:latin typeface="Book Antiqua"/>
              <a:ea typeface="+mn-lt"/>
              <a:cs typeface="+mn-lt"/>
            </a:endParaRPr>
          </a:p>
          <a:p>
            <a:pPr algn="just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ook Antiqua"/>
                <a:ea typeface="+mn-lt"/>
                <a:cs typeface="+mn-lt"/>
              </a:rPr>
              <a:t>How it stands out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+mn-lt"/>
                <a:cs typeface="+mn-lt"/>
              </a:rPr>
              <a:t>Customizability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+mn-lt"/>
                <a:cs typeface="+mn-lt"/>
              </a:rPr>
              <a:t>Comparatively low cost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+mn-lt"/>
                <a:cs typeface="+mn-lt"/>
              </a:rPr>
              <a:t>Can be a tool for other developments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+mn-lt"/>
                <a:cs typeface="+mn-lt"/>
              </a:rPr>
              <a:t>High Repairability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+mn-lt"/>
                <a:cs typeface="+mn-lt"/>
              </a:rPr>
              <a:t>Can be made purpose specific</a:t>
            </a:r>
          </a:p>
          <a:p>
            <a:pPr marL="171450" indent="-171450" algn="just">
              <a:buFont typeface="Wingdings,Sans-Serif"/>
              <a:buChar char="Ø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algn="just"/>
            <a:endParaRPr lang="en-US" sz="1200" b="1" dirty="0">
              <a:latin typeface="Book Antiqu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30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A9E108982BF541B33A3DE22006662E" ma:contentTypeVersion="2" ma:contentTypeDescription="Create a new document." ma:contentTypeScope="" ma:versionID="803f9bc6816424515d10c37df94f3011">
  <xsd:schema xmlns:xsd="http://www.w3.org/2001/XMLSchema" xmlns:xs="http://www.w3.org/2001/XMLSchema" xmlns:p="http://schemas.microsoft.com/office/2006/metadata/properties" xmlns:ns3="61538bfe-0324-4355-8fc8-477d45dfe0a5" targetNamespace="http://schemas.microsoft.com/office/2006/metadata/properties" ma:root="true" ma:fieldsID="df2c205b6835827e1b5fbbab8ececd78" ns3:_="">
    <xsd:import namespace="61538bfe-0324-4355-8fc8-477d45dfe0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38bfe-0324-4355-8fc8-477d45dfe0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8AAC27-53C1-4902-B6F0-8F1CF45B3E4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61538bfe-0324-4355-8fc8-477d45dfe0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DCB42B5-B8E6-49A3-A2C0-EC6AA7418D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D6CAD-D989-4238-972D-4AE0F66CDECC}">
  <ds:schemaRefs>
    <ds:schemaRef ds:uri="61538bfe-0324-4355-8fc8-477d45dfe0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404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SimSun</vt:lpstr>
      <vt:lpstr>Amasis MT Pro Black</vt:lpstr>
      <vt:lpstr>AngsanaUPC</vt:lpstr>
      <vt:lpstr>Arial</vt:lpstr>
      <vt:lpstr>Book Antiqua</vt:lpstr>
      <vt:lpstr>Calibri</vt:lpstr>
      <vt:lpstr>Corbel</vt:lpstr>
      <vt:lpstr>Wingdings,Sans-Serif</vt:lpstr>
      <vt:lpstr>Parallax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Danidu Dabare</dc:creator>
  <cp:lastModifiedBy>Danidu Dabare</cp:lastModifiedBy>
  <cp:revision>33</cp:revision>
  <dcterms:created xsi:type="dcterms:W3CDTF">2023-04-04T15:05:15Z</dcterms:created>
  <dcterms:modified xsi:type="dcterms:W3CDTF">2023-04-05T18:07:33Z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0x0101001AA9E108982BF541B33A3DE22006662E</vt:lpwstr>
  </property>
</Properties>
</file>