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38BD-21C4-42A5-9A77-941565A9ACE0}" type="datetimeFigureOut">
              <a:rPr lang="ru-RU" smtClean="0"/>
              <a:t>16.09.2012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A731-7225-494C-8987-5682F0A57F1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Pairwise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Тестирование пар значений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условий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(</a:t>
            </a:r>
            <a:r>
              <a:rPr lang="en-US" i="1" dirty="0"/>
              <a:t>OS = “Windows”) =&gt; (Browser = “IE” || Browser = “</a:t>
            </a:r>
            <a:r>
              <a:rPr lang="en-US" i="1" dirty="0" err="1"/>
              <a:t>FireFox</a:t>
            </a:r>
            <a:r>
              <a:rPr lang="en-US" i="1" dirty="0"/>
              <a:t>” || </a:t>
            </a:r>
            <a:r>
              <a:rPr lang="en-US" i="1" dirty="0" smtClean="0"/>
              <a:t>Browser</a:t>
            </a:r>
            <a:r>
              <a:rPr lang="ru-RU" i="1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“Netscape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i="1" dirty="0" smtClean="0"/>
              <a:t>(</a:t>
            </a:r>
            <a:r>
              <a:rPr lang="en-US" i="1" dirty="0"/>
              <a:t>P1 &gt; 100) || (P2 &gt; 100</a:t>
            </a:r>
            <a:r>
              <a:rPr lang="en-US" i="1" dirty="0" smtClean="0"/>
              <a:t>)</a:t>
            </a:r>
            <a:r>
              <a:rPr lang="ru-RU" i="1" dirty="0" smtClean="0"/>
              <a:t> — </a:t>
            </a:r>
            <a:r>
              <a:rPr lang="en-US" i="1" dirty="0" smtClean="0"/>
              <a:t>P1 </a:t>
            </a:r>
            <a:r>
              <a:rPr lang="ru-RU" i="1" dirty="0" smtClean="0"/>
              <a:t>или </a:t>
            </a:r>
            <a:r>
              <a:rPr lang="en-US" i="1" dirty="0" smtClean="0"/>
              <a:t>P2 </a:t>
            </a:r>
            <a:r>
              <a:rPr lang="ru-RU" i="1" dirty="0" smtClean="0"/>
              <a:t>должны быть больше 100</a:t>
            </a:r>
            <a:endParaRPr lang="en-US" i="1" dirty="0"/>
          </a:p>
          <a:p>
            <a:r>
              <a:rPr lang="en-US" i="1" dirty="0" smtClean="0"/>
              <a:t>(</a:t>
            </a:r>
            <a:r>
              <a:rPr lang="en-US" i="1" dirty="0"/>
              <a:t>P1 &gt; P2) =&gt; (P3 &gt; P4</a:t>
            </a:r>
            <a:r>
              <a:rPr lang="en-US" i="1" dirty="0" smtClean="0"/>
              <a:t>) </a:t>
            </a:r>
            <a:endParaRPr lang="ru-RU" i="1" dirty="0" smtClean="0"/>
          </a:p>
          <a:p>
            <a:r>
              <a:rPr lang="en-US" i="1" dirty="0" smtClean="0"/>
              <a:t>(</a:t>
            </a:r>
            <a:r>
              <a:rPr lang="en-US" i="1" dirty="0"/>
              <a:t>P1 = true || P2 &gt;= 100) =&gt; (P3 = “ABC</a:t>
            </a:r>
            <a:r>
              <a:rPr lang="en-US" i="1" dirty="0" smtClean="0"/>
              <a:t>”)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Очень много ошибок кроется в </a:t>
            </a:r>
            <a:r>
              <a:rPr lang="ru-RU" b="1" dirty="0" smtClean="0"/>
              <a:t>сочетании</a:t>
            </a:r>
            <a:r>
              <a:rPr lang="ru-RU" dirty="0" smtClean="0"/>
              <a:t> определенных значений входных параметров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Попарное</a:t>
            </a:r>
            <a:r>
              <a:rPr lang="ru-RU" dirty="0" smtClean="0"/>
              <a:t> тестирование (</a:t>
            </a:r>
            <a:r>
              <a:rPr lang="ru-RU" dirty="0" err="1" smtClean="0"/>
              <a:t>pairwise</a:t>
            </a:r>
            <a:r>
              <a:rPr lang="ru-RU" dirty="0" smtClean="0"/>
              <a:t> </a:t>
            </a:r>
            <a:r>
              <a:rPr lang="ru-RU" dirty="0" err="1" smtClean="0"/>
              <a:t>testing</a:t>
            </a:r>
            <a:r>
              <a:rPr lang="ru-RU" dirty="0" smtClean="0"/>
              <a:t>)  </a:t>
            </a:r>
            <a:r>
              <a:rPr lang="ru-RU" dirty="0" smtClean="0"/>
              <a:t>—техника тестирования, при которой каждое значение каждого параметра сочетается с каждым значением другого.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пары?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Согласно исследованиям </a:t>
            </a:r>
            <a:r>
              <a:rPr lang="en-US" dirty="0" smtClean="0"/>
              <a:t>NASA: </a:t>
            </a:r>
          </a:p>
          <a:p>
            <a:r>
              <a:rPr lang="en-US" dirty="0" smtClean="0"/>
              <a:t>67%</a:t>
            </a:r>
            <a:r>
              <a:rPr lang="ru-RU" dirty="0"/>
              <a:t> </a:t>
            </a:r>
            <a:r>
              <a:rPr lang="ru-RU" dirty="0" smtClean="0"/>
              <a:t>ошибок обнаруживаются по 1 параметру</a:t>
            </a:r>
          </a:p>
          <a:p>
            <a:r>
              <a:rPr lang="ru-RU" dirty="0" smtClean="0"/>
              <a:t>93% ошибок — комбинацией 2 параметров</a:t>
            </a:r>
          </a:p>
          <a:p>
            <a:r>
              <a:rPr lang="ru-RU" dirty="0" smtClean="0"/>
              <a:t>98% ошибок — комбинацией 3 параметров</a:t>
            </a:r>
          </a:p>
          <a:p>
            <a:r>
              <a:rPr lang="ru-RU" dirty="0" smtClean="0"/>
              <a:t>100% ошибок — комбинациями от 4 до 6 параметров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2, а не 3?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Самое оптимальное соотношение результата и затрачиваемых усилий.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требуется лучшее качество, то нужно брать 3+ параметров.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применять?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Конфигурационное тестирование: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2000" dirty="0" smtClean="0"/>
              <a:t>ОС, браузер, версия </a:t>
            </a:r>
            <a:r>
              <a:rPr lang="en-US" sz="2000" dirty="0" smtClean="0"/>
              <a:t>Flash Player, </a:t>
            </a:r>
            <a:r>
              <a:rPr lang="ru-RU" sz="2000" dirty="0" smtClean="0"/>
              <a:t>версия </a:t>
            </a:r>
            <a:r>
              <a:rPr lang="en-US" sz="2000" dirty="0" smtClean="0"/>
              <a:t>Java, …</a:t>
            </a:r>
            <a:endParaRPr lang="ru-RU" sz="2000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Входные параметры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Bold, Italic, Underline, Strikethrough, Color, Size, …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Конфигурационное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00808"/>
            <a:ext cx="4320480" cy="344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573325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Всего 13</a:t>
            </a:r>
            <a:r>
              <a:rPr lang="ru-RU" dirty="0" smtClean="0"/>
              <a:t> тестов с учетом оптимизации (</a:t>
            </a:r>
            <a:r>
              <a:rPr lang="en-US" dirty="0" smtClean="0"/>
              <a:t>IE </a:t>
            </a:r>
            <a:r>
              <a:rPr lang="ru-RU" dirty="0" smtClean="0"/>
              <a:t>только под </a:t>
            </a:r>
            <a:r>
              <a:rPr lang="en-US" dirty="0" smtClean="0"/>
              <a:t>Windows, Safari — </a:t>
            </a:r>
            <a:r>
              <a:rPr lang="ru-RU" dirty="0" smtClean="0"/>
              <a:t>под </a:t>
            </a:r>
            <a:r>
              <a:rPr lang="en-US" dirty="0" smtClean="0"/>
              <a:t>Windows </a:t>
            </a:r>
            <a:r>
              <a:rPr lang="ru-RU" dirty="0" smtClean="0"/>
              <a:t>и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084168" y="4345854"/>
            <a:ext cx="108012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25788" y="416833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Любое значение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Функция работы с текстом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308344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76872"/>
            <a:ext cx="5457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272808" cy="51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13b719251e079ae48d1eff8ce1449bb0e81f8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237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Pairwise</vt:lpstr>
      <vt:lpstr>Слайд 2</vt:lpstr>
      <vt:lpstr>Слайд 3</vt:lpstr>
      <vt:lpstr>Почему именно пары?</vt:lpstr>
      <vt:lpstr>Почему 2, а не 3?</vt:lpstr>
      <vt:lpstr>Где применять?</vt:lpstr>
      <vt:lpstr>Конфигурационное</vt:lpstr>
      <vt:lpstr>Входные параметры</vt:lpstr>
      <vt:lpstr>ACTS</vt:lpstr>
      <vt:lpstr>Примеры условий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Pairwise</dc:title>
  <dc:creator>Андрей</dc:creator>
  <cp:lastModifiedBy>Андрей</cp:lastModifiedBy>
  <cp:revision>33</cp:revision>
  <dcterms:created xsi:type="dcterms:W3CDTF">2012-09-16T16:24:05Z</dcterms:created>
  <dcterms:modified xsi:type="dcterms:W3CDTF">2012-09-16T20:22:30Z</dcterms:modified>
</cp:coreProperties>
</file>