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B166-A720-FFDC-B20A-9CC8D37B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F05C9-B3D2-5C79-174E-E3BB71A41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FEAE-5638-959F-C058-5DD5D5F8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6E2-0341-4CBD-B03B-0DF3372CBBF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CF4B2-67B5-8FDF-0E12-4F625D3F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CC9-3E1E-0FAD-B833-18466F8C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F85-E204-49CE-BE7C-325787F6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7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3FA0-14AC-8874-98E5-8477D3D0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5E9E8-C3D9-BC50-4B46-59BF58B6A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97BF-F8B2-2CEA-BB64-955722CE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6E2-0341-4CBD-B03B-0DF3372CBBF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DE4A-4EBC-D67B-C46D-D813F4C7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441D-DCDC-1043-7D36-37221A0D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F85-E204-49CE-BE7C-325787F6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20527-424B-A2E1-B663-1D7D6E468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F51A4-276D-F0B6-6562-DBD4AC9C6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27CA7-B691-9BCA-B85C-BEEF7B1E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6E2-0341-4CBD-B03B-0DF3372CBBF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C1567-4651-0DD6-B20A-7C76438A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A074-B7B3-5394-25A6-C9D2F506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F85-E204-49CE-BE7C-325787F6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2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4144-43F9-191E-58D5-D6A08EFF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ED68-69B2-16E7-1DBD-24CFFF66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3EE9B-8240-5A0C-1895-069219A4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6E2-0341-4CBD-B03B-0DF3372CBBF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DE46E-4F51-7653-F084-B019CA48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E328-0D52-59AD-F48F-B9F1E3CF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F85-E204-49CE-BE7C-325787F6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7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E7F2-F6E7-99D0-066E-D549920E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DEA65-8F5C-6E64-384A-8512B5CC4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2151-39B1-6766-65C5-11CEDE78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6E2-0341-4CBD-B03B-0DF3372CBBF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5863-5F98-E3F5-E436-4EA66E8E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368E3-8567-E07C-556C-33ABBD0E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F85-E204-49CE-BE7C-325787F6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AECE-CA15-362D-ED87-219466F3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BD04-B377-A83E-6F5E-05C04337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9432B-F9A6-1B7A-58EA-F3EEB1B1D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E71F6-592B-1079-26D7-81E013B0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6E2-0341-4CBD-B03B-0DF3372CBBF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09F3C-4817-AB0D-9912-668EE86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C0B0A-D826-317D-8FB0-593FDDF0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F85-E204-49CE-BE7C-325787F6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BA43-BAE7-B8E1-1FD5-67C6515A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1DCA0-3AE4-3B66-F313-E94C71F50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62BC0-9D2B-B40C-5772-F1137C4FF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0D75E-A3C2-C99E-5121-98C8B093F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47037-6A78-92DB-F349-5897325B9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0A4DF-67BA-F3AB-7FA8-2F4EC503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6E2-0341-4CBD-B03B-0DF3372CBBF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B1516-CB66-5E32-718F-B1A14D82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C61E1-D80A-EDBC-ADDB-82EC37A0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F85-E204-49CE-BE7C-325787F6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70C4-0906-971B-25BA-422ADF61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F1611-AC4B-03F3-B009-EB4B385E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6E2-0341-4CBD-B03B-0DF3372CBBF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1134F-ECF3-ED97-4432-7D2FCBCA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37982-6422-161E-2DD8-B078D29A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F85-E204-49CE-BE7C-325787F6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82289-D558-BDDF-62E8-BCA05428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6E2-0341-4CBD-B03B-0DF3372CBBF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64DDF-A0AE-CCBE-FB8A-6FC77B71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8E274-2FC0-7A8F-9784-40367FBE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F85-E204-49CE-BE7C-325787F6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2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C0E0-34D4-8C63-2F4A-91632A32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FF18-817C-A371-9BAF-F30E6C34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AA56E-897B-5EDF-C02A-A1F318589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235A-D46F-67DB-5D21-4AD920A4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6E2-0341-4CBD-B03B-0DF3372CBBF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F7A8B-890C-E97B-CF08-CDC53C11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A9492-5EF1-AE93-1351-8A3221C3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F85-E204-49CE-BE7C-325787F6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DA7F-A739-9BDB-23D5-1DB749DB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BB015-EEBD-35EE-B6D2-97A276D8A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2365D-196B-A38B-9342-64D0E4556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49F6C-F5F2-D609-05D2-A2781B97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6E2-0341-4CBD-B03B-0DF3372CBBF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5A9C0-D79A-B49A-D9EF-6467A8BB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59C34-AA6B-146A-8550-42D19057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FF85-E204-49CE-BE7C-325787F6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00483-35E2-5710-30C9-70CE47CA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3FE02-3E19-75A1-9C18-0041B4BE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F0EAF-B852-5DB3-BD34-B2347D908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D6E2-0341-4CBD-B03B-0DF3372CBBF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E2A0-D60F-8846-479F-AFE8D4FDF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A2B3C-CA2F-C3B6-3734-E110238DF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BFF85-E204-49CE-BE7C-325787F6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263C-3856-228B-1C01-837AEA78C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What does JPA stand for?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                                                           		a) Java Programming Application 				b) Java Persistence API 				</a:t>
            </a:r>
            <a:br>
              <a:rPr lang="en-US" sz="3200" dirty="0">
                <a:solidFill>
                  <a:srgbClr val="0D0D0D"/>
                </a:solidFill>
                <a:latin typeface="Söhne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c) Java Processing Architecture 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d) Java Presentation Application</a:t>
            </a:r>
            <a:b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62C54-F67D-B120-0B6C-EC7086686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Answer: b) Java Persistence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5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FB05-2532-4A7F-7F61-2669C910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In Hibernate, what is the purpose of HQL (Hibernate Query Language)?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a) To define the structure of database tables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b) To generate HTML pages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c) To interact with the database using object-oriented queries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d) To handle HTTP requests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09DE-5120-C07A-3913-7D0024BB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>
                <a:solidFill>
                  <a:srgbClr val="0D0D0D"/>
                </a:solidFill>
                <a:effectLst/>
                <a:latin typeface="Söhne"/>
              </a:rPr>
              <a:t>Answer: c) To interact with the database using object-oriented queries</a:t>
            </a:r>
            <a:br>
              <a:rPr lang="en-US" sz="2800" b="0" i="0">
                <a:solidFill>
                  <a:srgbClr val="0D0D0D"/>
                </a:solidFill>
                <a:effectLst/>
                <a:latin typeface="Söhne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68DF-2452-33A8-CC3A-D74FCDFE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Which of the following is NOT a benefit of using JPA and Hibernate for database operations?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a) Automatic generation of SQL queries 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b) Simplified database schema management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c) Increased security against SQL injection attacks 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d) Object-relational mapping for seamless interaction with databases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2561-11CC-8E5A-40A7-C2352F9F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Answer: c) Increased security against SQL injection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6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28ED-4647-ADCC-59F3-69805483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Which annotation is used to mark a class as an entity in JPA?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a) @Entity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b) @Table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c) @Id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d) @GeneratedValue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BA47-C8E8-9FBF-ABCD-224086ED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Answer: a) @Entity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8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BCC2-69FB-E55F-9BD4-04C6415C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What is the purpose of the @Id annotation in JPA entity classes?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a) It specifies the name of the database table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b) It marks a field as the primary key of the entity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c) It defines the foreign key constraints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d) It indicates the data type of the attribute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E0859-BF28-8BCF-50BC-F527C524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Answer: b) It marks a field as the primary key of the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6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5A79-E081-A739-C707-385092E0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Which interface is extended by repository interfaces in Spring Data JPA?</a:t>
            </a:r>
            <a:b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a)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CrudRepository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b)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JpaRepository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c)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MongoRepository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d)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PagingAndSortingRepository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3E0DE-AD5B-43D2-BD5C-2F07F5D2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Answer: b) </a:t>
            </a:r>
            <a:r>
              <a:rPr lang="en-US" sz="2800" b="1" i="0" dirty="0" err="1">
                <a:solidFill>
                  <a:srgbClr val="0D0D0D"/>
                </a:solidFill>
                <a:effectLst/>
                <a:latin typeface="Söhne"/>
              </a:rPr>
              <a:t>JpaRepository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7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C1E3-44A2-600B-DC6B-A6E18521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What is the purpose of </a:t>
            </a:r>
            <a:r>
              <a:rPr lang="en-US" sz="2400" b="1" i="0" dirty="0" err="1">
                <a:solidFill>
                  <a:srgbClr val="0D0D0D"/>
                </a:solidFill>
                <a:effectLst/>
                <a:latin typeface="Söhne"/>
              </a:rPr>
              <a:t>EntityManager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 in JPA?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a) To manage transactions 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b) To interact with the database 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c) To handle HTTP requests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d) To generate HTML pages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D1DE-0E1B-CC2F-9230-9D4173B5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Answer: b) To interact with the database</a:t>
            </a:r>
            <a:b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3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617D-4517-1390-A80D-54E78712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Which of the following methods is used to save or update an entity in JPA repository interfaces?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a) persist()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b) save()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c) update()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d) merge()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A904-B4BE-CE62-7AAB-F6BF6BDD7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Answer: b) save()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0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4CE3-4CA5-1BC1-6E11-C5B5F3AF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What is the purpose of </a:t>
            </a:r>
            <a:r>
              <a:rPr lang="en-US" sz="2000" b="1" i="0" dirty="0" err="1">
                <a:solidFill>
                  <a:srgbClr val="0D0D0D"/>
                </a:solidFill>
                <a:effectLst/>
                <a:latin typeface="Söhne"/>
              </a:rPr>
              <a:t>CascadeType.ALL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 in JPA relationships?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a) It specifies the fetch type for a relationship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b) It defines the join column for a relationship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c) It cascades all operations to the associated entities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d) It sets the mapping for a many-to-one relationship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0E8D-72A8-540A-CE28-E5F49A73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Answer: c) It cascades all operations to the associated entities</a:t>
            </a:r>
            <a:b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0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493B-E2B9-25CC-FB2B-845351E2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Which annotation is used to specify the mapping of a field or property in JPA entity classes?</a:t>
            </a:r>
            <a:b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a) @Column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b) @JoinTable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c) @ManyToOne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d) @OneToMany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B642-B8BC-EC73-6FC0-5D527B05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Answer: a) @Column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4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What does JPA stand for?                                                             a) Java Programming Application     b) Java Persistence API      c) Java Processing Architecture  d) Java Presentation Application  </vt:lpstr>
      <vt:lpstr>Which of the following is NOT a benefit of using JPA and Hibernate for database operations?  a) Automatic generation of SQL queries  b) Simplified database schema management  c) Increased security against SQL injection attacks  d) Object-relational mapping for seamless interaction with databases  </vt:lpstr>
      <vt:lpstr>Which annotation is used to mark a class as an entity in JPA?  a) @Entity  b) @Table  c) @Id  d) @GeneratedValue  </vt:lpstr>
      <vt:lpstr>What is the purpose of the @Id annotation in JPA entity classes?  a) It specifies the name of the database table  b) It marks a field as the primary key of the entity  c) It defines the foreign key constraints  d) It indicates the data type of the attribute  </vt:lpstr>
      <vt:lpstr>Which interface is extended by repository interfaces in Spring Data JPA?  a) CrudRepository  b) JpaRepository  c) MongoRepository  d) PagingAndSortingRepository  </vt:lpstr>
      <vt:lpstr>What is the purpose of EntityManager in JPA?  a) To manage transactions  b) To interact with the database  c) To handle HTTP requests  d) To generate HTML pages </vt:lpstr>
      <vt:lpstr>Which of the following methods is used to save or update an entity in JPA repository interfaces?  a) persist()  b) save()  c) update()  d) merge()  </vt:lpstr>
      <vt:lpstr>What is the purpose of CascadeType.ALL in JPA relationships?  a) It specifies the fetch type for a relationship  b) It defines the join column for a relationship  c) It cascades all operations to the associated entities  d) It sets the mapping for a many-to-one relationship </vt:lpstr>
      <vt:lpstr>Which annotation is used to specify the mapping of a field or property in JPA entity classes?  a) @Column  b) @JoinTable  c) @ManyToOne  d) @OneToMany  </vt:lpstr>
      <vt:lpstr>In Hibernate, what is the purpose of HQL (Hibernate Query Language)?  a) To define the structure of database tables  b) To generate HTML pages  c) To interact with the database using object-oriented queries  d) To handle HTTP requests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JPA stand for?                                                             a) Java Programming Application     b) Java Persistence API      c) Java Processing Architecture  d) Java Presentation Application  </dc:title>
  <dc:creator>HARSHA</dc:creator>
  <cp:lastModifiedBy>HARSHA</cp:lastModifiedBy>
  <cp:revision>1</cp:revision>
  <dcterms:created xsi:type="dcterms:W3CDTF">2024-02-17T12:28:32Z</dcterms:created>
  <dcterms:modified xsi:type="dcterms:W3CDTF">2024-02-17T12:28:45Z</dcterms:modified>
</cp:coreProperties>
</file>