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63" r:id="rId3"/>
    <p:sldId id="257" r:id="rId4"/>
    <p:sldId id="262" r:id="rId5"/>
    <p:sldId id="264" r:id="rId6"/>
    <p:sldId id="265" r:id="rId7"/>
    <p:sldId id="258" r:id="rId8"/>
    <p:sldId id="259" r:id="rId9"/>
    <p:sldId id="260" r:id="rId10"/>
    <p:sldId id="261" r:id="rId11"/>
    <p:sldId id="266" r:id="rId12"/>
    <p:sldId id="267" r:id="rId13"/>
    <p:sldId id="268" r:id="rId14"/>
    <p:sldId id="270" r:id="rId15"/>
    <p:sldId id="272" r:id="rId16"/>
    <p:sldId id="273" r:id="rId17"/>
    <p:sldId id="274" r:id="rId18"/>
    <p:sldId id="275" r:id="rId19"/>
    <p:sldId id="276" r:id="rId2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1703" autoAdjust="0"/>
  </p:normalViewPr>
  <p:slideViewPr>
    <p:cSldViewPr snapToGrid="0">
      <p:cViewPr varScale="1">
        <p:scale>
          <a:sx n="96" d="100"/>
          <a:sy n="96" d="100"/>
        </p:scale>
        <p:origin x="201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D06C70-9140-41F3-8683-D2A3B089C0B7}" type="datetimeFigureOut">
              <a:rPr lang="ru-RU" smtClean="0"/>
              <a:t>13.11.2017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F20A64-CA2A-48D0-965A-DED0167913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90013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</a:t>
            </a:r>
            <a:r>
              <a:rPr lang="ru-RU" baseline="0" dirty="0" smtClean="0"/>
              <a:t> рамках этого </a:t>
            </a:r>
            <a:r>
              <a:rPr lang="ru-RU" baseline="0" dirty="0" err="1" smtClean="0"/>
              <a:t>воркшопа</a:t>
            </a:r>
            <a:r>
              <a:rPr lang="ru-RU" baseline="0" dirty="0" smtClean="0"/>
              <a:t> мы создадим простое приложение которое будет использовать следующие технологии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F20A64-CA2A-48D0-965A-DED016791351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26366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Теперь давайте попробуем сохранить маркеры</a:t>
            </a:r>
            <a:r>
              <a:rPr lang="ru-RU" baseline="0" dirty="0" smtClean="0"/>
              <a:t> в базе данных. </a:t>
            </a:r>
            <a:r>
              <a:rPr lang="ru-RU" dirty="0" smtClean="0"/>
              <a:t>Мы будем использовать </a:t>
            </a:r>
            <a:r>
              <a:rPr lang="en-US" dirty="0" err="1" smtClean="0"/>
              <a:t>MongoDB</a:t>
            </a:r>
            <a:r>
              <a:rPr lang="en-US" dirty="0" smtClean="0"/>
              <a:t> </a:t>
            </a:r>
            <a:r>
              <a:rPr lang="ru-RU" dirty="0" smtClean="0"/>
              <a:t>как Базу данных и </a:t>
            </a:r>
            <a:r>
              <a:rPr lang="en-US" dirty="0" smtClean="0"/>
              <a:t>node.js </a:t>
            </a:r>
            <a:r>
              <a:rPr lang="ru-RU" dirty="0" smtClean="0"/>
              <a:t>как</a:t>
            </a:r>
            <a:r>
              <a:rPr lang="ru-RU" baseline="0" dirty="0" smtClean="0"/>
              <a:t> </a:t>
            </a:r>
            <a:r>
              <a:rPr lang="ru-RU" baseline="0" dirty="0" err="1" smtClean="0"/>
              <a:t>бэкенд</a:t>
            </a:r>
            <a:r>
              <a:rPr lang="ru-RU" baseline="0" dirty="0" smtClean="0"/>
              <a:t>.</a:t>
            </a:r>
          </a:p>
          <a:p>
            <a:r>
              <a:rPr lang="ru-RU" baseline="0" dirty="0" smtClean="0"/>
              <a:t>При этом </a:t>
            </a:r>
            <a:r>
              <a:rPr lang="en-US" baseline="0" dirty="0" err="1" smtClean="0"/>
              <a:t>MongoDB</a:t>
            </a:r>
            <a:r>
              <a:rPr lang="en-US" baseline="0" dirty="0" smtClean="0"/>
              <a:t> </a:t>
            </a:r>
            <a:r>
              <a:rPr lang="ru-RU" baseline="0" dirty="0" smtClean="0"/>
              <a:t>это документная база данных – мы можем сохранять в ней объекты, причем каждый объект – может быть верхом сложной иерархии большой вложенности</a:t>
            </a:r>
          </a:p>
          <a:p>
            <a:r>
              <a:rPr lang="en-US" baseline="0" dirty="0" smtClean="0"/>
              <a:t>Node.js – </a:t>
            </a:r>
            <a:r>
              <a:rPr lang="ru-RU" baseline="0" dirty="0" smtClean="0"/>
              <a:t>движок который позволяет писать серверный код на </a:t>
            </a:r>
            <a:r>
              <a:rPr lang="ru-RU" baseline="0" dirty="0" err="1" smtClean="0"/>
              <a:t>яваскрипте</a:t>
            </a:r>
            <a:endParaRPr lang="ru-RU" baseline="0" dirty="0" smtClean="0"/>
          </a:p>
          <a:p>
            <a:r>
              <a:rPr lang="ru-RU" baseline="0" dirty="0" smtClean="0"/>
              <a:t>Поэтому весь код который мы сегодня будем писать будет </a:t>
            </a:r>
            <a:r>
              <a:rPr lang="ru-RU" baseline="0" dirty="0" err="1" smtClean="0"/>
              <a:t>яваскрипт</a:t>
            </a:r>
            <a:r>
              <a:rPr lang="ru-RU" baseline="0" dirty="0" smtClean="0"/>
              <a:t> кодом.</a:t>
            </a:r>
          </a:p>
          <a:p>
            <a:r>
              <a:rPr lang="ru-RU" baseline="0" dirty="0" smtClean="0"/>
              <a:t>Опять же, мы будем двигаться итеративно. Для начала попробуем написать </a:t>
            </a:r>
            <a:r>
              <a:rPr lang="en-US" baseline="0" dirty="0" smtClean="0"/>
              <a:t>hello world </a:t>
            </a:r>
            <a:r>
              <a:rPr lang="ru-RU" baseline="0" dirty="0" smtClean="0"/>
              <a:t>на </a:t>
            </a:r>
            <a:r>
              <a:rPr lang="en-US" baseline="0" dirty="0" smtClean="0"/>
              <a:t>node.js</a:t>
            </a:r>
          </a:p>
          <a:p>
            <a:r>
              <a:rPr lang="ru-RU" baseline="0" dirty="0" smtClean="0"/>
              <a:t>Создайте новый файл </a:t>
            </a:r>
            <a:r>
              <a:rPr lang="en-US" baseline="0" dirty="0" smtClean="0"/>
              <a:t>hello.js </a:t>
            </a:r>
            <a:r>
              <a:rPr lang="ru-RU" baseline="0" dirty="0" smtClean="0"/>
              <a:t>заполните как на экране и запустите на выполнение командой </a:t>
            </a:r>
            <a:r>
              <a:rPr lang="en-US" baseline="0" dirty="0" smtClean="0"/>
              <a:t>node hello.js</a:t>
            </a:r>
          </a:p>
          <a:p>
            <a:r>
              <a:rPr lang="en-US" baseline="0" dirty="0" smtClean="0"/>
              <a:t>TODO: </a:t>
            </a:r>
            <a:r>
              <a:rPr lang="ru-RU" baseline="0" dirty="0" smtClean="0"/>
              <a:t>объяснить файл</a:t>
            </a:r>
          </a:p>
          <a:p>
            <a:r>
              <a:rPr lang="ru-RU" baseline="0" dirty="0" smtClean="0"/>
              <a:t>Теперь в браузере откройте </a:t>
            </a:r>
            <a:r>
              <a:rPr lang="ru-RU" baseline="0" dirty="0" err="1" smtClean="0"/>
              <a:t>урл</a:t>
            </a:r>
            <a:r>
              <a:rPr lang="ru-RU" baseline="0" dirty="0" smtClean="0"/>
              <a:t> </a:t>
            </a:r>
            <a:r>
              <a:rPr lang="en-US" baseline="0" dirty="0" smtClean="0"/>
              <a:t>localhost:8080</a:t>
            </a:r>
            <a:endParaRPr lang="ru-RU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F20A64-CA2A-48D0-965A-DED016791351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61413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 smtClean="0"/>
              <a:t>Ок, </a:t>
            </a:r>
            <a:r>
              <a:rPr lang="en-US" baseline="0" dirty="0" smtClean="0"/>
              <a:t>hello world </a:t>
            </a:r>
            <a:r>
              <a:rPr lang="ru-RU" baseline="0" dirty="0" smtClean="0"/>
              <a:t>написать попробовали, теперь забудьте про него. Теперь мы напишем серверную и клиентскую часть для добавления маркеров в БД</a:t>
            </a:r>
          </a:p>
          <a:p>
            <a:r>
              <a:rPr lang="ru-RU" baseline="0" dirty="0" smtClean="0"/>
              <a:t>Создадим с нуля файл </a:t>
            </a:r>
            <a:r>
              <a:rPr lang="en-US" baseline="0" dirty="0" smtClean="0"/>
              <a:t>map-server.js </a:t>
            </a:r>
            <a:r>
              <a:rPr lang="ru-RU" baseline="0" dirty="0" smtClean="0"/>
              <a:t>(с содержимым как на экране)</a:t>
            </a:r>
            <a:r>
              <a:rPr lang="en-US" baseline="0" dirty="0" smtClean="0"/>
              <a:t>. </a:t>
            </a:r>
            <a:r>
              <a:rPr lang="ru-RU" baseline="0" dirty="0" smtClean="0"/>
              <a:t>Отличие от </a:t>
            </a:r>
            <a:r>
              <a:rPr lang="en-US" baseline="0" dirty="0" smtClean="0"/>
              <a:t>hello world </a:t>
            </a:r>
            <a:r>
              <a:rPr lang="ru-RU" baseline="0" dirty="0" smtClean="0"/>
              <a:t>показаны жирным</a:t>
            </a:r>
          </a:p>
          <a:p>
            <a:r>
              <a:rPr lang="en-US" baseline="0" dirty="0" smtClean="0"/>
              <a:t>TODO: </a:t>
            </a:r>
            <a:r>
              <a:rPr lang="ru-RU" baseline="0" dirty="0" smtClean="0"/>
              <a:t>объяснить</a:t>
            </a:r>
          </a:p>
          <a:p>
            <a:r>
              <a:rPr lang="ru-RU" baseline="0" dirty="0" smtClean="0"/>
              <a:t>Остановите </a:t>
            </a:r>
            <a:r>
              <a:rPr lang="en-US" baseline="0" dirty="0" smtClean="0"/>
              <a:t>node.js </a:t>
            </a:r>
            <a:r>
              <a:rPr lang="ru-RU" baseline="0" dirty="0" smtClean="0"/>
              <a:t>и перезапустите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F20A64-CA2A-48D0-965A-DED016791351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61569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 smtClean="0"/>
              <a:t>В клиентской части единственное изменение – это новая строка которая делает запрос к серверу.</a:t>
            </a:r>
          </a:p>
          <a:p>
            <a:r>
              <a:rPr lang="ru-RU" baseline="0" dirty="0" smtClean="0"/>
              <a:t>Теперь давайте попробуем добавить точки на карту. Посмотрите в консоль которая запустила </a:t>
            </a:r>
            <a:r>
              <a:rPr lang="en-US" baseline="0" dirty="0" smtClean="0"/>
              <a:t>node.js </a:t>
            </a:r>
            <a:r>
              <a:rPr lang="ru-RU" baseline="0" dirty="0" smtClean="0"/>
              <a:t>вы можете увидеть сообщение о добавлении новой точки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F20A64-CA2A-48D0-965A-DED016791351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40516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 smtClean="0"/>
              <a:t>Но как проверить когда что точки точно добавлены в базу данных?</a:t>
            </a:r>
          </a:p>
          <a:p>
            <a:r>
              <a:rPr lang="ru-RU" baseline="0" dirty="0" smtClean="0"/>
              <a:t>Давайте запустим клиент </a:t>
            </a:r>
            <a:r>
              <a:rPr lang="en-US" baseline="0" dirty="0" err="1" smtClean="0"/>
              <a:t>MongoDB</a:t>
            </a:r>
            <a:r>
              <a:rPr lang="en-US" baseline="0" dirty="0" smtClean="0"/>
              <a:t> </a:t>
            </a:r>
            <a:r>
              <a:rPr lang="ru-RU" baseline="0" dirty="0" smtClean="0"/>
              <a:t>который позволяет выполнять запросы к БД. Угадайте, на каком языке мы будем общаться?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F20A64-CA2A-48D0-965A-DED016791351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9056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 smtClean="0"/>
              <a:t>Ок, мы добавили точек в БД. Теперь попробуйте перезагрузить страницу, что вы видите?</a:t>
            </a:r>
          </a:p>
          <a:p>
            <a:r>
              <a:rPr lang="ru-RU" baseline="0" dirty="0" smtClean="0"/>
              <a:t>Давайте теперь попробуем загружать точки при загрузке страницы</a:t>
            </a:r>
            <a:endParaRPr lang="en-US" baseline="0" dirty="0" smtClean="0"/>
          </a:p>
          <a:p>
            <a:r>
              <a:rPr lang="ru-RU" baseline="0" dirty="0" smtClean="0"/>
              <a:t>Опять же, перезапустите сервер</a:t>
            </a:r>
          </a:p>
          <a:p>
            <a:r>
              <a:rPr lang="ru-RU" baseline="0" dirty="0" smtClean="0"/>
              <a:t>Попробуйте открыть в браузере </a:t>
            </a:r>
            <a:r>
              <a:rPr lang="ru-RU" baseline="0" dirty="0" err="1" smtClean="0"/>
              <a:t>урл</a:t>
            </a:r>
            <a:endParaRPr lang="ru-RU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F20A64-CA2A-48D0-965A-DED016791351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340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Теперь модифицируем клиентскую часть</a:t>
            </a:r>
            <a:r>
              <a:rPr lang="en-US" baseline="0" dirty="0" smtClean="0"/>
              <a:t>. </a:t>
            </a:r>
            <a:r>
              <a:rPr lang="ru-RU" baseline="0" dirty="0" smtClean="0"/>
              <a:t>Жирным выделены изменения. Часть кода я опустил чтобы вместить на слайд</a:t>
            </a:r>
          </a:p>
          <a:p>
            <a:endParaRPr lang="ru-RU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F20A64-CA2A-48D0-965A-DED016791351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80755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Ну и последний шаг – сделать очистку. Опять же , надо модифицировать две части – клиентскую и серверную</a:t>
            </a:r>
          </a:p>
          <a:p>
            <a:r>
              <a:rPr lang="ru-RU" baseline="0" dirty="0" smtClean="0"/>
              <a:t>На сервере перепишем </a:t>
            </a:r>
            <a:r>
              <a:rPr lang="en-US" baseline="0" dirty="0" smtClean="0"/>
              <a:t>if </a:t>
            </a:r>
            <a:r>
              <a:rPr lang="ru-RU" baseline="0" dirty="0" smtClean="0"/>
              <a:t>на </a:t>
            </a:r>
            <a:r>
              <a:rPr lang="en-US" baseline="0" dirty="0" smtClean="0"/>
              <a:t>switch </a:t>
            </a:r>
            <a:r>
              <a:rPr lang="ru-RU" baseline="0" dirty="0" smtClean="0"/>
              <a:t>и добавим операцию удаления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F20A64-CA2A-48D0-965A-DED016791351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11445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Единственно что надо изменить на клиенте – добавить дополнительный вызов </a:t>
            </a:r>
            <a:r>
              <a:rPr lang="ru-RU" baseline="0" dirty="0" err="1" smtClean="0"/>
              <a:t>реста</a:t>
            </a:r>
            <a:r>
              <a:rPr lang="ru-RU" baseline="0" dirty="0" smtClean="0"/>
              <a:t>. Кстати, обратите внимание что </a:t>
            </a:r>
            <a:r>
              <a:rPr lang="ru-RU" baseline="0" dirty="0" err="1" smtClean="0"/>
              <a:t>задизайнили</a:t>
            </a:r>
            <a:r>
              <a:rPr lang="ru-RU" baseline="0" dirty="0" smtClean="0"/>
              <a:t> почти правильный </a:t>
            </a:r>
            <a:r>
              <a:rPr lang="en-US" baseline="0" dirty="0" smtClean="0"/>
              <a:t>REST API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Теперь попробуйте протестировать все возможности приложения: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ru-RU" baseline="0" dirty="0" smtClean="0"/>
              <a:t>Добавление в базу данных точек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ru-RU" baseline="0" dirty="0" smtClean="0"/>
              <a:t>Загрузка из базы данных точек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ru-RU" baseline="0" dirty="0" smtClean="0"/>
              <a:t>Удаление точек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F20A64-CA2A-48D0-965A-DED016791351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62432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Единственно что надо изменить на клиенте – добавить дополнительный вызов </a:t>
            </a:r>
            <a:r>
              <a:rPr lang="ru-RU" baseline="0" dirty="0" err="1" smtClean="0"/>
              <a:t>реста</a:t>
            </a:r>
            <a:r>
              <a:rPr lang="ru-RU" baseline="0" dirty="0" smtClean="0"/>
              <a:t>. Кстати, обратите внимание что </a:t>
            </a:r>
            <a:r>
              <a:rPr lang="ru-RU" baseline="0" dirty="0" err="1" smtClean="0"/>
              <a:t>задизайнили</a:t>
            </a:r>
            <a:r>
              <a:rPr lang="ru-RU" baseline="0" dirty="0" smtClean="0"/>
              <a:t> почти правильный </a:t>
            </a:r>
            <a:r>
              <a:rPr lang="en-US" baseline="0" dirty="0" smtClean="0"/>
              <a:t>REST API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Теперь попробуйте протестировать все возможности приложения: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ru-RU" baseline="0" dirty="0" smtClean="0"/>
              <a:t>Добавление в базу данных точек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ru-RU" baseline="0" dirty="0" smtClean="0"/>
              <a:t>Загрузка из базы данных точек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ru-RU" baseline="0" smtClean="0"/>
              <a:t>Удаление точек</a:t>
            </a:r>
            <a:endParaRPr lang="ru-RU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F20A64-CA2A-48D0-965A-DED016791351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90728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Единственно что надо изменить на клиенте – добавить дополнительный вызов </a:t>
            </a:r>
            <a:r>
              <a:rPr lang="ru-RU" baseline="0" dirty="0" err="1" smtClean="0"/>
              <a:t>реста</a:t>
            </a:r>
            <a:r>
              <a:rPr lang="ru-RU" baseline="0" dirty="0" smtClean="0"/>
              <a:t>. Кстати, обратите внимание что </a:t>
            </a:r>
            <a:r>
              <a:rPr lang="ru-RU" baseline="0" dirty="0" err="1" smtClean="0"/>
              <a:t>задизайнили</a:t>
            </a:r>
            <a:r>
              <a:rPr lang="ru-RU" baseline="0" dirty="0" smtClean="0"/>
              <a:t> почти правильный </a:t>
            </a:r>
            <a:r>
              <a:rPr lang="en-US" baseline="0" dirty="0" smtClean="0"/>
              <a:t>REST API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Теперь попробуйте протестировать все возможности приложения: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ru-RU" baseline="0" dirty="0" smtClean="0"/>
              <a:t>Добавление в базу данных точек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ru-RU" baseline="0" dirty="0" smtClean="0"/>
              <a:t>Загрузка из базы данных точек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ru-RU" baseline="0" smtClean="0"/>
              <a:t>Удаление точек</a:t>
            </a:r>
            <a:endParaRPr lang="ru-RU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F20A64-CA2A-48D0-965A-DED016791351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70514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</a:t>
            </a:r>
            <a:r>
              <a:rPr lang="ru-RU" baseline="0" dirty="0" smtClean="0"/>
              <a:t> рамках этого </a:t>
            </a:r>
            <a:r>
              <a:rPr lang="ru-RU" baseline="0" dirty="0" err="1" smtClean="0"/>
              <a:t>воркшопа</a:t>
            </a:r>
            <a:r>
              <a:rPr lang="ru-RU" baseline="0" dirty="0" smtClean="0"/>
              <a:t> мы создадим простое приложение которое будет использовать следующие технологии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DEMO</a:t>
            </a:r>
          </a:p>
          <a:p>
            <a:endParaRPr lang="en-US" baseline="0" dirty="0" smtClean="0"/>
          </a:p>
          <a:p>
            <a:r>
              <a:rPr lang="ru-RU" baseline="0" dirty="0" smtClean="0"/>
              <a:t>Приложение мы будем создавать итеративно, небольшими шагами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F20A64-CA2A-48D0-965A-DED016791351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38305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Прежде чем мы перейдем к работе с </a:t>
            </a:r>
            <a:r>
              <a:rPr lang="en-US" dirty="0" smtClean="0"/>
              <a:t>node.js,</a:t>
            </a:r>
            <a:r>
              <a:rPr lang="en-US" baseline="0" dirty="0" smtClean="0"/>
              <a:t> </a:t>
            </a:r>
            <a:r>
              <a:rPr lang="ru-RU" baseline="0" dirty="0" smtClean="0"/>
              <a:t>подготовим к работе клиентскую часть и разберемся как работать с </a:t>
            </a:r>
            <a:r>
              <a:rPr lang="en-US" baseline="0" dirty="0" smtClean="0"/>
              <a:t>google maps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F20A64-CA2A-48D0-965A-DED016791351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27017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Нам</a:t>
            </a:r>
            <a:r>
              <a:rPr lang="ru-RU" baseline="0" dirty="0" smtClean="0"/>
              <a:t> понадобится создать несколько файлов: 1) </a:t>
            </a:r>
            <a:r>
              <a:rPr lang="en-US" baseline="0" dirty="0" smtClean="0"/>
              <a:t>html </a:t>
            </a:r>
            <a:r>
              <a:rPr lang="ru-RU" baseline="0" dirty="0" smtClean="0"/>
              <a:t>файл 2) </a:t>
            </a:r>
            <a:r>
              <a:rPr lang="en-US" baseline="0" dirty="0" err="1" smtClean="0"/>
              <a:t>javascript</a:t>
            </a:r>
            <a:r>
              <a:rPr lang="en-US" baseline="0" dirty="0" smtClean="0"/>
              <a:t> file</a:t>
            </a:r>
          </a:p>
          <a:p>
            <a:r>
              <a:rPr lang="en-US" baseline="0" dirty="0" smtClean="0"/>
              <a:t>Html </a:t>
            </a:r>
            <a:r>
              <a:rPr lang="ru-RU" baseline="0" dirty="0" smtClean="0"/>
              <a:t>файл подготовлен заранее чтобы сэкономить время.</a:t>
            </a:r>
          </a:p>
          <a:p>
            <a:r>
              <a:rPr lang="en-US" baseline="0" dirty="0" smtClean="0"/>
              <a:t>TODO: </a:t>
            </a:r>
            <a:r>
              <a:rPr lang="ru-RU" baseline="0" dirty="0" smtClean="0"/>
              <a:t>объяснить содержимое</a:t>
            </a:r>
          </a:p>
          <a:p>
            <a:r>
              <a:rPr lang="ru-RU" baseline="0" dirty="0" err="1" smtClean="0"/>
              <a:t>Яваскрипт</a:t>
            </a:r>
            <a:r>
              <a:rPr lang="ru-RU" baseline="0" dirty="0" smtClean="0"/>
              <a:t> файл вам понадобится написать самим.</a:t>
            </a:r>
          </a:p>
          <a:p>
            <a:r>
              <a:rPr lang="ru-RU" baseline="0" dirty="0" smtClean="0"/>
              <a:t>Создайте файл </a:t>
            </a:r>
            <a:r>
              <a:rPr lang="en-US" baseline="0" dirty="0" smtClean="0"/>
              <a:t>map-client.js </a:t>
            </a:r>
            <a:r>
              <a:rPr lang="ru-RU" baseline="0" dirty="0" smtClean="0"/>
              <a:t>и заполните текстом со слайда</a:t>
            </a:r>
          </a:p>
          <a:p>
            <a:r>
              <a:rPr lang="en-US" baseline="0" dirty="0" smtClean="0"/>
              <a:t>TODO: </a:t>
            </a:r>
            <a:r>
              <a:rPr lang="ru-RU" baseline="0" dirty="0" smtClean="0"/>
              <a:t>объяснить содержимое</a:t>
            </a:r>
          </a:p>
          <a:p>
            <a:r>
              <a:rPr lang="ru-RU" baseline="0" dirty="0" smtClean="0"/>
              <a:t>После того как вы заполнили файл, откройте в браузере </a:t>
            </a:r>
            <a:r>
              <a:rPr lang="en-US" baseline="0" dirty="0" smtClean="0"/>
              <a:t>html-</a:t>
            </a:r>
            <a:r>
              <a:rPr lang="ru-RU" baseline="0" dirty="0" smtClean="0"/>
              <a:t>файл </a:t>
            </a:r>
            <a:r>
              <a:rPr lang="en-US" baseline="0" dirty="0" smtClean="0"/>
              <a:t>map-share.html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F20A64-CA2A-48D0-965A-DED016791351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28037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Итак, мы добавили</a:t>
            </a:r>
            <a:r>
              <a:rPr lang="ru-RU" baseline="0" dirty="0" smtClean="0"/>
              <a:t> </a:t>
            </a:r>
            <a:r>
              <a:rPr lang="ru-RU" baseline="0" dirty="0" err="1" smtClean="0"/>
              <a:t>гугл</a:t>
            </a:r>
            <a:r>
              <a:rPr lang="ru-RU" baseline="0" dirty="0" smtClean="0"/>
              <a:t> карты как </a:t>
            </a:r>
            <a:r>
              <a:rPr lang="ru-RU" baseline="0" dirty="0" err="1" smtClean="0"/>
              <a:t>виджет</a:t>
            </a:r>
            <a:r>
              <a:rPr lang="ru-RU" baseline="0" dirty="0" smtClean="0"/>
              <a:t>, теперь давайте сделаем его интерактивным.</a:t>
            </a:r>
          </a:p>
          <a:p>
            <a:r>
              <a:rPr lang="ru-RU" baseline="0" dirty="0" smtClean="0"/>
              <a:t>Отредактируйте файл как показано на слайде</a:t>
            </a:r>
            <a:r>
              <a:rPr lang="en-US" baseline="0" dirty="0" smtClean="0"/>
              <a:t> </a:t>
            </a:r>
            <a:r>
              <a:rPr lang="ru-RU" baseline="0" dirty="0" smtClean="0"/>
              <a:t>и попробуйте обновить в браузере открытый </a:t>
            </a:r>
            <a:r>
              <a:rPr lang="en-US" baseline="0" dirty="0" smtClean="0"/>
              <a:t>html </a:t>
            </a:r>
            <a:r>
              <a:rPr lang="ru-RU" baseline="0" dirty="0" smtClean="0"/>
              <a:t>файл. Попробуйте пощелкать на карте, теперь вы можете добавлять новые маркеры на карту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F20A64-CA2A-48D0-965A-DED016791351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18437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Теперь давайте</a:t>
            </a:r>
            <a:r>
              <a:rPr lang="ru-RU" baseline="0" dirty="0" smtClean="0"/>
              <a:t> попробуем удалить маркеры с карты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F20A64-CA2A-48D0-965A-DED016791351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89277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Со стандартным</a:t>
            </a:r>
            <a:r>
              <a:rPr lang="ru-RU" baseline="0" dirty="0" smtClean="0"/>
              <a:t> подходом поток больш</a:t>
            </a:r>
            <a:r>
              <a:rPr lang="ru-RU" u="sng" baseline="0" dirty="0" smtClean="0"/>
              <a:t>у</a:t>
            </a:r>
            <a:r>
              <a:rPr lang="ru-RU" baseline="0" dirty="0" smtClean="0"/>
              <a:t>ю (если даже не б</a:t>
            </a:r>
            <a:r>
              <a:rPr lang="ru-RU" u="sng" baseline="0" dirty="0" smtClean="0"/>
              <a:t>о</a:t>
            </a:r>
            <a:r>
              <a:rPr lang="ru-RU" baseline="0" dirty="0" smtClean="0"/>
              <a:t>льшую) часть времени проводит, ожидая пока произойдет операция ввода – вывода</a:t>
            </a:r>
          </a:p>
          <a:p>
            <a:r>
              <a:rPr lang="ru-RU" baseline="0" dirty="0" smtClean="0"/>
              <a:t>Это может быть чтение с диска, сеть, БД</a:t>
            </a:r>
            <a:endParaRPr lang="en-US" baseline="0" dirty="0" smtClean="0"/>
          </a:p>
          <a:p>
            <a:r>
              <a:rPr lang="ru-RU" baseline="0" dirty="0" smtClean="0"/>
              <a:t>Типичным способом решения этой проблемы является добавление еще одного потока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F20A64-CA2A-48D0-965A-DED016791351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33019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Node.js</a:t>
            </a:r>
            <a:r>
              <a:rPr lang="en-US" baseline="0" dirty="0" smtClean="0"/>
              <a:t> </a:t>
            </a:r>
            <a:r>
              <a:rPr lang="ru-RU" baseline="0" dirty="0" smtClean="0"/>
              <a:t>использует Событийно-Ориентированное программирование. Каждая операция, которая может привести к блокировке, разбивается на две части</a:t>
            </a:r>
          </a:p>
          <a:p>
            <a:r>
              <a:rPr lang="ru-RU" baseline="0" dirty="0" smtClean="0"/>
              <a:t>Первая часть подготавливает данные и инициирует операцию блокировки – и регистрирует </a:t>
            </a:r>
            <a:r>
              <a:rPr lang="ru-RU" baseline="0" dirty="0" err="1" smtClean="0"/>
              <a:t>колбэк</a:t>
            </a:r>
            <a:r>
              <a:rPr lang="ru-RU" baseline="0" dirty="0" smtClean="0"/>
              <a:t> (функцию которая будет вызвана при завершении ввода-вывода).</a:t>
            </a:r>
          </a:p>
          <a:p>
            <a:r>
              <a:rPr lang="ru-RU" baseline="0" dirty="0" smtClean="0"/>
              <a:t>Потом происходит ожидание завершения ввода вывода и когда операция завершена, происходит вызов </a:t>
            </a:r>
            <a:r>
              <a:rPr lang="ru-RU" baseline="0" dirty="0" err="1" smtClean="0"/>
              <a:t>колбэка</a:t>
            </a:r>
            <a:r>
              <a:rPr lang="ru-RU" baseline="0" dirty="0" smtClean="0"/>
              <a:t>.</a:t>
            </a:r>
          </a:p>
          <a:p>
            <a:r>
              <a:rPr lang="ru-RU" dirty="0" smtClean="0"/>
              <a:t>При этом</a:t>
            </a:r>
            <a:r>
              <a:rPr lang="ru-RU" baseline="0" dirty="0" smtClean="0"/>
              <a:t> для выполнения </a:t>
            </a:r>
            <a:r>
              <a:rPr lang="ru-RU" baseline="0" dirty="0" err="1" smtClean="0"/>
              <a:t>яваскрипт</a:t>
            </a:r>
            <a:r>
              <a:rPr lang="ru-RU" baseline="0" dirty="0" smtClean="0"/>
              <a:t> кода используется только один поток</a:t>
            </a: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F20A64-CA2A-48D0-965A-DED016791351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81935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Если же поток разгружается</a:t>
            </a:r>
            <a:r>
              <a:rPr lang="ru-RU" baseline="0" dirty="0" smtClean="0"/>
              <a:t> от операций ожидания ввода-вывода, чем же он занимается? Он выполняет другой </a:t>
            </a:r>
            <a:r>
              <a:rPr lang="ru-RU" baseline="0" dirty="0" err="1" smtClean="0"/>
              <a:t>яваскрипт</a:t>
            </a:r>
            <a:r>
              <a:rPr lang="ru-RU" baseline="0" dirty="0" smtClean="0"/>
              <a:t> код который находится в </a:t>
            </a:r>
            <a:r>
              <a:rPr lang="ru-RU" baseline="0" dirty="0" err="1" smtClean="0"/>
              <a:t>очерели</a:t>
            </a:r>
            <a:r>
              <a:rPr lang="ru-RU" baseline="0" dirty="0" smtClean="0"/>
              <a:t> на выполнение</a:t>
            </a:r>
          </a:p>
          <a:p>
            <a:r>
              <a:rPr lang="ru-RU" baseline="0" dirty="0" smtClean="0"/>
              <a:t>Например, запрос на вывод списка заказов от другого пользователя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F20A64-CA2A-48D0-965A-DED016791351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90052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82F82-EBC3-43CB-AB7A-C9E99CB971C9}" type="datetimeFigureOut">
              <a:rPr lang="ru-RU" smtClean="0"/>
              <a:t>13.11.2017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A7280-A625-4878-B2DD-14B4B1613A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72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82F82-EBC3-43CB-AB7A-C9E99CB971C9}" type="datetimeFigureOut">
              <a:rPr lang="ru-RU" smtClean="0"/>
              <a:t>13.11.2017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A7280-A625-4878-B2DD-14B4B1613A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088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82F82-EBC3-43CB-AB7A-C9E99CB971C9}" type="datetimeFigureOut">
              <a:rPr lang="ru-RU" smtClean="0"/>
              <a:t>13.11.2017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A7280-A625-4878-B2DD-14B4B1613A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3376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82F82-EBC3-43CB-AB7A-C9E99CB971C9}" type="datetimeFigureOut">
              <a:rPr lang="ru-RU" smtClean="0"/>
              <a:t>13.11.2017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A7280-A625-4878-B2DD-14B4B1613A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9734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82F82-EBC3-43CB-AB7A-C9E99CB971C9}" type="datetimeFigureOut">
              <a:rPr lang="ru-RU" smtClean="0"/>
              <a:t>13.11.2017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A7280-A625-4878-B2DD-14B4B1613A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6666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82F82-EBC3-43CB-AB7A-C9E99CB971C9}" type="datetimeFigureOut">
              <a:rPr lang="ru-RU" smtClean="0"/>
              <a:t>13.11.2017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A7280-A625-4878-B2DD-14B4B1613A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7287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82F82-EBC3-43CB-AB7A-C9E99CB971C9}" type="datetimeFigureOut">
              <a:rPr lang="ru-RU" smtClean="0"/>
              <a:t>13.11.2017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A7280-A625-4878-B2DD-14B4B1613A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3478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82F82-EBC3-43CB-AB7A-C9E99CB971C9}" type="datetimeFigureOut">
              <a:rPr lang="ru-RU" smtClean="0"/>
              <a:t>13.11.2017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A7280-A625-4878-B2DD-14B4B1613A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1449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82F82-EBC3-43CB-AB7A-C9E99CB971C9}" type="datetimeFigureOut">
              <a:rPr lang="ru-RU" smtClean="0"/>
              <a:t>13.11.2017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A7280-A625-4878-B2DD-14B4B1613A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1124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82F82-EBC3-43CB-AB7A-C9E99CB971C9}" type="datetimeFigureOut">
              <a:rPr lang="ru-RU" smtClean="0"/>
              <a:t>13.11.2017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A7280-A625-4878-B2DD-14B4B1613A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4948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82F82-EBC3-43CB-AB7A-C9E99CB971C9}" type="datetimeFigureOut">
              <a:rPr lang="ru-RU" smtClean="0"/>
              <a:t>13.11.2017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A7280-A625-4878-B2DD-14B4B1613A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0460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B82F82-EBC3-43CB-AB7A-C9E99CB971C9}" type="datetimeFigureOut">
              <a:rPr lang="ru-RU" smtClean="0"/>
              <a:t>13.11.2017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CA7280-A625-4878-B2DD-14B4B1613A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6380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en/docs/guides/getting-started-guide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vitali-kviatkouski/vsu" TargetMode="External"/><Relationship Id="rId5" Type="http://schemas.openxmlformats.org/officeDocument/2006/relationships/hyperlink" Target="http://mongodb.github.io/node-mongodb-native/2.2/tutorials/crud/" TargetMode="External"/><Relationship Id="rId4" Type="http://schemas.openxmlformats.org/officeDocument/2006/relationships/hyperlink" Target="https://www.mongodb.com/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Node.js workshop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9724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28650" y="1690689"/>
            <a:ext cx="714877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err="1" smtClean="0"/>
              <a:t>const</a:t>
            </a:r>
            <a:r>
              <a:rPr lang="ru-RU" sz="2400" dirty="0" smtClean="0"/>
              <a:t> </a:t>
            </a:r>
            <a:r>
              <a:rPr lang="ru-RU" sz="2400" dirty="0" err="1" smtClean="0"/>
              <a:t>http</a:t>
            </a:r>
            <a:r>
              <a:rPr lang="ru-RU" sz="2400" dirty="0" smtClean="0"/>
              <a:t> = </a:t>
            </a:r>
            <a:r>
              <a:rPr lang="ru-RU" sz="2400" dirty="0" err="1" smtClean="0"/>
              <a:t>require</a:t>
            </a:r>
            <a:r>
              <a:rPr lang="ru-RU" sz="2400" dirty="0" smtClean="0"/>
              <a:t>('</a:t>
            </a:r>
            <a:r>
              <a:rPr lang="ru-RU" sz="2400" dirty="0" err="1" smtClean="0"/>
              <a:t>http</a:t>
            </a:r>
            <a:r>
              <a:rPr lang="ru-RU" sz="2400" dirty="0" smtClean="0"/>
              <a:t>');</a:t>
            </a:r>
          </a:p>
          <a:p>
            <a:endParaRPr lang="ru-RU" sz="2400" dirty="0" smtClean="0"/>
          </a:p>
          <a:p>
            <a:r>
              <a:rPr lang="ru-RU" sz="2400" dirty="0" err="1" smtClean="0"/>
              <a:t>const</a:t>
            </a:r>
            <a:r>
              <a:rPr lang="ru-RU" sz="2400" dirty="0" smtClean="0"/>
              <a:t> </a:t>
            </a:r>
            <a:r>
              <a:rPr lang="ru-RU" sz="2400" dirty="0" err="1" smtClean="0"/>
              <a:t>server</a:t>
            </a:r>
            <a:r>
              <a:rPr lang="ru-RU" sz="2400" dirty="0" smtClean="0"/>
              <a:t> = </a:t>
            </a:r>
            <a:r>
              <a:rPr lang="ru-RU" sz="2400" dirty="0" err="1" smtClean="0"/>
              <a:t>http.createServer</a:t>
            </a:r>
            <a:r>
              <a:rPr lang="ru-RU" sz="2400" dirty="0" smtClean="0"/>
              <a:t>(</a:t>
            </a:r>
            <a:r>
              <a:rPr lang="ru-RU" sz="2400" dirty="0" err="1" smtClean="0"/>
              <a:t>function</a:t>
            </a:r>
            <a:r>
              <a:rPr lang="ru-RU" sz="2400" dirty="0" smtClean="0"/>
              <a:t>(</a:t>
            </a:r>
            <a:r>
              <a:rPr lang="ru-RU" sz="2400" dirty="0" err="1" smtClean="0"/>
              <a:t>req</a:t>
            </a:r>
            <a:r>
              <a:rPr lang="ru-RU" sz="2400" dirty="0" smtClean="0"/>
              <a:t>, </a:t>
            </a:r>
            <a:r>
              <a:rPr lang="ru-RU" sz="2400" dirty="0" err="1" smtClean="0"/>
              <a:t>res</a:t>
            </a:r>
            <a:r>
              <a:rPr lang="ru-RU" sz="2400" dirty="0" smtClean="0"/>
              <a:t>) {</a:t>
            </a:r>
          </a:p>
          <a:p>
            <a:r>
              <a:rPr lang="ru-RU" sz="2400" dirty="0" smtClean="0"/>
              <a:t>  </a:t>
            </a:r>
            <a:r>
              <a:rPr lang="ru-RU" sz="2400" dirty="0" err="1" smtClean="0"/>
              <a:t>res.end</a:t>
            </a:r>
            <a:r>
              <a:rPr lang="ru-RU" sz="2400" dirty="0" smtClean="0"/>
              <a:t>('</a:t>
            </a:r>
            <a:r>
              <a:rPr lang="ru-RU" sz="2400" dirty="0" err="1" smtClean="0"/>
              <a:t>Hello</a:t>
            </a:r>
            <a:r>
              <a:rPr lang="ru-RU" sz="2400" dirty="0" smtClean="0"/>
              <a:t> </a:t>
            </a:r>
            <a:r>
              <a:rPr lang="ru-RU" sz="2400" dirty="0" err="1" smtClean="0"/>
              <a:t>World</a:t>
            </a:r>
            <a:r>
              <a:rPr lang="ru-RU" sz="2400" dirty="0" smtClean="0"/>
              <a:t>');</a:t>
            </a:r>
          </a:p>
          <a:p>
            <a:r>
              <a:rPr lang="ru-RU" sz="2400" dirty="0" smtClean="0"/>
              <a:t>});</a:t>
            </a:r>
          </a:p>
          <a:p>
            <a:endParaRPr lang="ru-RU" sz="2400" dirty="0" smtClean="0"/>
          </a:p>
          <a:p>
            <a:r>
              <a:rPr lang="ru-RU" sz="2400" dirty="0" err="1" smtClean="0"/>
              <a:t>server.listen</a:t>
            </a:r>
            <a:r>
              <a:rPr lang="ru-RU" sz="2400" dirty="0" smtClean="0"/>
              <a:t>(8080, "127.0.0.1", </a:t>
            </a:r>
            <a:r>
              <a:rPr lang="ru-RU" sz="2400" dirty="0" err="1" smtClean="0"/>
              <a:t>function</a:t>
            </a:r>
            <a:r>
              <a:rPr lang="ru-RU" sz="2400" dirty="0" smtClean="0"/>
              <a:t>() {</a:t>
            </a:r>
          </a:p>
          <a:p>
            <a:r>
              <a:rPr lang="ru-RU" sz="2400" dirty="0" smtClean="0"/>
              <a:t>  console.log('</a:t>
            </a:r>
            <a:r>
              <a:rPr lang="ru-RU" sz="2400" dirty="0" err="1" smtClean="0"/>
              <a:t>Server</a:t>
            </a:r>
            <a:r>
              <a:rPr lang="ru-RU" sz="2400" dirty="0" smtClean="0"/>
              <a:t> </a:t>
            </a:r>
            <a:r>
              <a:rPr lang="ru-RU" sz="2400" dirty="0" err="1" smtClean="0"/>
              <a:t>running</a:t>
            </a:r>
            <a:r>
              <a:rPr lang="ru-RU" sz="2400" dirty="0" smtClean="0"/>
              <a:t>...');</a:t>
            </a:r>
          </a:p>
          <a:p>
            <a:r>
              <a:rPr lang="ru-RU" sz="2400" dirty="0" smtClean="0"/>
              <a:t>});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364886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-167436"/>
            <a:ext cx="7886700" cy="1325563"/>
          </a:xfrm>
        </p:spPr>
        <p:txBody>
          <a:bodyPr/>
          <a:lstStyle/>
          <a:p>
            <a:r>
              <a:rPr lang="en-US" dirty="0" err="1" smtClean="0"/>
              <a:t>MongoDB</a:t>
            </a:r>
            <a:r>
              <a:rPr lang="en-US" dirty="0" smtClean="0"/>
              <a:t> Storage:</a:t>
            </a:r>
            <a:r>
              <a:rPr lang="ru-RU" dirty="0" smtClean="0"/>
              <a:t> </a:t>
            </a:r>
            <a:r>
              <a:rPr lang="en-US" dirty="0" smtClean="0"/>
              <a:t>Add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28650" y="794802"/>
            <a:ext cx="7148774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 smtClean="0"/>
              <a:t>const</a:t>
            </a:r>
            <a:r>
              <a:rPr lang="en-US" sz="1600" dirty="0" smtClean="0"/>
              <a:t> http = require('http');</a:t>
            </a:r>
          </a:p>
          <a:p>
            <a:r>
              <a:rPr lang="en-US" sz="1600" b="1" dirty="0" err="1" smtClean="0"/>
              <a:t>const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url</a:t>
            </a:r>
            <a:r>
              <a:rPr lang="en-US" sz="1600" b="1" dirty="0" smtClean="0"/>
              <a:t> = require('</a:t>
            </a:r>
            <a:r>
              <a:rPr lang="en-US" sz="1600" b="1" dirty="0" err="1" smtClean="0"/>
              <a:t>url</a:t>
            </a:r>
            <a:r>
              <a:rPr lang="en-US" sz="1600" b="1" dirty="0" smtClean="0"/>
              <a:t>');</a:t>
            </a:r>
          </a:p>
          <a:p>
            <a:r>
              <a:rPr lang="en-US" sz="1600" b="1" dirty="0" err="1" smtClean="0"/>
              <a:t>const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MongoClient</a:t>
            </a:r>
            <a:r>
              <a:rPr lang="en-US" sz="1600" b="1" dirty="0" smtClean="0"/>
              <a:t> = require('</a:t>
            </a:r>
            <a:r>
              <a:rPr lang="en-US" sz="1600" b="1" dirty="0" err="1" smtClean="0"/>
              <a:t>mongodb</a:t>
            </a:r>
            <a:r>
              <a:rPr lang="en-US" sz="1600" b="1" dirty="0" smtClean="0"/>
              <a:t>').</a:t>
            </a:r>
            <a:r>
              <a:rPr lang="en-US" sz="1600" b="1" dirty="0" err="1" smtClean="0"/>
              <a:t>MongoClient</a:t>
            </a:r>
            <a:r>
              <a:rPr lang="en-US" sz="1600" b="1" dirty="0" smtClean="0"/>
              <a:t>;</a:t>
            </a:r>
          </a:p>
          <a:p>
            <a:r>
              <a:rPr lang="en-US" sz="1600" b="1" dirty="0" err="1" smtClean="0"/>
              <a:t>const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mongoUrl</a:t>
            </a:r>
            <a:r>
              <a:rPr lang="en-US" sz="1600" b="1" dirty="0" smtClean="0"/>
              <a:t> = '</a:t>
            </a:r>
            <a:r>
              <a:rPr lang="en-US" sz="1600" b="1" dirty="0" err="1" smtClean="0"/>
              <a:t>mongodb</a:t>
            </a:r>
            <a:r>
              <a:rPr lang="en-US" sz="1600" b="1" dirty="0" smtClean="0"/>
              <a:t>://localhost:27017/map';</a:t>
            </a:r>
          </a:p>
          <a:p>
            <a:endParaRPr lang="en-US" sz="1600" b="1" dirty="0" smtClean="0"/>
          </a:p>
          <a:p>
            <a:r>
              <a:rPr lang="en-US" sz="1600" b="1" dirty="0" err="1" smtClean="0"/>
              <a:t>const</a:t>
            </a:r>
            <a:r>
              <a:rPr lang="en-US" sz="1600" b="1" dirty="0" smtClean="0"/>
              <a:t> server = </a:t>
            </a:r>
            <a:r>
              <a:rPr lang="en-US" sz="1600" b="1" dirty="0" err="1" smtClean="0"/>
              <a:t>http.createServer</a:t>
            </a:r>
            <a:r>
              <a:rPr lang="en-US" sz="1600" b="1" dirty="0" smtClean="0"/>
              <a:t>(function(</a:t>
            </a:r>
            <a:r>
              <a:rPr lang="en-US" sz="1600" b="1" dirty="0" err="1" smtClean="0"/>
              <a:t>req</a:t>
            </a:r>
            <a:r>
              <a:rPr lang="en-US" sz="1600" b="1" dirty="0" smtClean="0"/>
              <a:t>, res) {</a:t>
            </a:r>
          </a:p>
          <a:p>
            <a:r>
              <a:rPr lang="en-US" sz="1600" b="1" dirty="0" smtClean="0"/>
              <a:t>    if (</a:t>
            </a:r>
            <a:r>
              <a:rPr lang="en-US" sz="1600" b="1" dirty="0" err="1" smtClean="0"/>
              <a:t>req.method</a:t>
            </a:r>
            <a:r>
              <a:rPr lang="en-US" sz="1600" b="1" dirty="0" smtClean="0"/>
              <a:t> == 'POST') {</a:t>
            </a:r>
          </a:p>
          <a:p>
            <a:r>
              <a:rPr lang="en-US" sz="1600" b="1" dirty="0" smtClean="0"/>
              <a:t>        </a:t>
            </a:r>
            <a:r>
              <a:rPr lang="en-US" sz="1600" b="1" dirty="0" err="1" smtClean="0"/>
              <a:t>var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params</a:t>
            </a:r>
            <a:r>
              <a:rPr lang="en-US" sz="1600" b="1" dirty="0" smtClean="0"/>
              <a:t> = </a:t>
            </a:r>
            <a:r>
              <a:rPr lang="en-US" sz="1600" b="1" dirty="0" err="1" smtClean="0"/>
              <a:t>url.parse</a:t>
            </a:r>
            <a:r>
              <a:rPr lang="en-US" sz="1600" b="1" dirty="0" smtClean="0"/>
              <a:t>(req.url, true).query;</a:t>
            </a:r>
          </a:p>
          <a:p>
            <a:r>
              <a:rPr lang="en-US" sz="1600" b="1" dirty="0" smtClean="0"/>
              <a:t>        </a:t>
            </a:r>
            <a:r>
              <a:rPr lang="en-US" sz="1600" b="1" dirty="0" err="1" smtClean="0"/>
              <a:t>MongoClient.connect</a:t>
            </a:r>
            <a:r>
              <a:rPr lang="en-US" sz="1600" b="1" dirty="0" smtClean="0"/>
              <a:t>(</a:t>
            </a:r>
            <a:r>
              <a:rPr lang="en-US" sz="1600" b="1" dirty="0" err="1" smtClean="0"/>
              <a:t>mongoUrl</a:t>
            </a:r>
            <a:r>
              <a:rPr lang="en-US" sz="1600" b="1" dirty="0" smtClean="0"/>
              <a:t>, function(err, </a:t>
            </a:r>
            <a:r>
              <a:rPr lang="en-US" sz="1600" b="1" dirty="0" err="1" smtClean="0"/>
              <a:t>db</a:t>
            </a:r>
            <a:r>
              <a:rPr lang="en-US" sz="1600" b="1" dirty="0" smtClean="0"/>
              <a:t>) {</a:t>
            </a:r>
          </a:p>
          <a:p>
            <a:r>
              <a:rPr lang="en-US" sz="1600" b="1" dirty="0" smtClean="0"/>
              <a:t>            </a:t>
            </a:r>
            <a:r>
              <a:rPr lang="en-US" sz="1600" b="1" dirty="0" err="1" smtClean="0"/>
              <a:t>var</a:t>
            </a:r>
            <a:r>
              <a:rPr lang="en-US" sz="1600" b="1" dirty="0" smtClean="0"/>
              <a:t> collection = </a:t>
            </a:r>
            <a:r>
              <a:rPr lang="en-US" sz="1600" b="1" dirty="0" err="1" smtClean="0"/>
              <a:t>db.collection</a:t>
            </a:r>
            <a:r>
              <a:rPr lang="en-US" sz="1600" b="1" dirty="0" smtClean="0"/>
              <a:t>('points');</a:t>
            </a:r>
          </a:p>
          <a:p>
            <a:r>
              <a:rPr lang="en-US" sz="1600" b="1" dirty="0" smtClean="0"/>
              <a:t>            </a:t>
            </a:r>
            <a:r>
              <a:rPr lang="en-US" sz="1600" b="1" dirty="0" err="1" smtClean="0"/>
              <a:t>collection.insertOne</a:t>
            </a:r>
            <a:r>
              <a:rPr lang="en-US" sz="1600" b="1" dirty="0" smtClean="0"/>
              <a:t>({</a:t>
            </a:r>
            <a:r>
              <a:rPr lang="ru-RU" sz="1600" b="1" dirty="0" smtClean="0"/>
              <a:t> </a:t>
            </a:r>
            <a:r>
              <a:rPr lang="en-US" sz="1600" b="1" dirty="0" err="1" smtClean="0"/>
              <a:t>lat</a:t>
            </a:r>
            <a:r>
              <a:rPr lang="en-US" sz="1600" b="1" dirty="0" smtClean="0"/>
              <a:t>: </a:t>
            </a:r>
            <a:r>
              <a:rPr lang="en-US" sz="1600" b="1" dirty="0" err="1" smtClean="0"/>
              <a:t>parseFloat</a:t>
            </a:r>
            <a:r>
              <a:rPr lang="en-US" sz="1600" b="1" dirty="0" smtClean="0"/>
              <a:t>(</a:t>
            </a:r>
            <a:r>
              <a:rPr lang="en-US" sz="1600" b="1" dirty="0" err="1" smtClean="0"/>
              <a:t>params.lat</a:t>
            </a:r>
            <a:r>
              <a:rPr lang="en-US" sz="1600" b="1" dirty="0" smtClean="0"/>
              <a:t>), </a:t>
            </a:r>
            <a:endParaRPr lang="ru-RU" sz="1600" b="1" dirty="0" smtClean="0"/>
          </a:p>
          <a:p>
            <a:r>
              <a:rPr lang="ru-RU" sz="1600" b="1" dirty="0" smtClean="0"/>
              <a:t>		            </a:t>
            </a:r>
            <a:r>
              <a:rPr lang="en-US" sz="1600" b="1" dirty="0" err="1" smtClean="0"/>
              <a:t>lng</a:t>
            </a:r>
            <a:r>
              <a:rPr lang="en-US" sz="1600" b="1" dirty="0" smtClean="0"/>
              <a:t>: </a:t>
            </a:r>
            <a:r>
              <a:rPr lang="en-US" sz="1600" b="1" dirty="0" err="1" smtClean="0"/>
              <a:t>parseFloat</a:t>
            </a:r>
            <a:r>
              <a:rPr lang="en-US" sz="1600" b="1" dirty="0" smtClean="0"/>
              <a:t>(</a:t>
            </a:r>
            <a:r>
              <a:rPr lang="en-US" sz="1600" b="1" dirty="0" err="1" smtClean="0"/>
              <a:t>params.lng</a:t>
            </a:r>
            <a:r>
              <a:rPr lang="en-US" sz="1600" b="1" dirty="0" smtClean="0"/>
              <a:t>)</a:t>
            </a:r>
            <a:r>
              <a:rPr lang="ru-RU" sz="1600" b="1" dirty="0" smtClean="0"/>
              <a:t> </a:t>
            </a:r>
            <a:r>
              <a:rPr lang="en-US" sz="1600" b="1" dirty="0" smtClean="0"/>
              <a:t>},  </a:t>
            </a:r>
          </a:p>
          <a:p>
            <a:r>
              <a:rPr lang="en-US" sz="1600" b="1" dirty="0" smtClean="0"/>
              <a:t>              function(err, result) {</a:t>
            </a:r>
          </a:p>
          <a:p>
            <a:r>
              <a:rPr lang="en-US" sz="1600" b="1" dirty="0" smtClean="0"/>
              <a:t>                console.log("Inserted new point " + </a:t>
            </a:r>
            <a:r>
              <a:rPr lang="en-US" sz="1600" b="1" dirty="0" err="1" smtClean="0"/>
              <a:t>params.lat</a:t>
            </a:r>
            <a:r>
              <a:rPr lang="en-US" sz="1600" b="1" dirty="0" smtClean="0"/>
              <a:t> + "," + </a:t>
            </a:r>
            <a:r>
              <a:rPr lang="en-US" sz="1600" b="1" dirty="0" err="1" smtClean="0"/>
              <a:t>params.lng</a:t>
            </a:r>
            <a:r>
              <a:rPr lang="en-US" sz="1600" b="1" dirty="0" smtClean="0"/>
              <a:t>);</a:t>
            </a:r>
          </a:p>
          <a:p>
            <a:r>
              <a:rPr lang="en-US" sz="1600" b="1" dirty="0" smtClean="0"/>
              <a:t>                </a:t>
            </a:r>
            <a:r>
              <a:rPr lang="en-US" sz="1600" b="1" dirty="0" err="1" smtClean="0"/>
              <a:t>db.close</a:t>
            </a:r>
            <a:r>
              <a:rPr lang="en-US" sz="1600" b="1" dirty="0" smtClean="0"/>
              <a:t>();                </a:t>
            </a:r>
          </a:p>
          <a:p>
            <a:r>
              <a:rPr lang="en-US" sz="1600" b="1" dirty="0" smtClean="0"/>
              <a:t>                </a:t>
            </a:r>
            <a:r>
              <a:rPr lang="en-US" sz="1600" b="1" dirty="0" err="1" smtClean="0"/>
              <a:t>res.end</a:t>
            </a:r>
            <a:r>
              <a:rPr lang="en-US" sz="1600" b="1" dirty="0" smtClean="0"/>
              <a:t>();</a:t>
            </a:r>
          </a:p>
          <a:p>
            <a:r>
              <a:rPr lang="en-US" sz="1600" b="1" dirty="0" smtClean="0"/>
              <a:t>            });</a:t>
            </a:r>
          </a:p>
          <a:p>
            <a:r>
              <a:rPr lang="en-US" sz="1600" b="1" dirty="0" smtClean="0"/>
              <a:t>        });        </a:t>
            </a:r>
          </a:p>
          <a:p>
            <a:r>
              <a:rPr lang="en-US" sz="1600" b="1" dirty="0" smtClean="0"/>
              <a:t>    }</a:t>
            </a:r>
          </a:p>
          <a:p>
            <a:r>
              <a:rPr lang="en-US" sz="1600" dirty="0" smtClean="0"/>
              <a:t>});</a:t>
            </a:r>
          </a:p>
          <a:p>
            <a:endParaRPr lang="en-US" sz="1600" dirty="0" smtClean="0"/>
          </a:p>
          <a:p>
            <a:r>
              <a:rPr lang="en-US" sz="1600" dirty="0" err="1" smtClean="0"/>
              <a:t>server.listen</a:t>
            </a:r>
            <a:r>
              <a:rPr lang="en-US" sz="1600" dirty="0" smtClean="0"/>
              <a:t>(8080, '127.0.0.1', function() {</a:t>
            </a:r>
          </a:p>
          <a:p>
            <a:r>
              <a:rPr lang="en-US" sz="1600" dirty="0" smtClean="0"/>
              <a:t>  console.log('Server running...');</a:t>
            </a:r>
          </a:p>
          <a:p>
            <a:r>
              <a:rPr lang="en-US" sz="1600" dirty="0" smtClean="0"/>
              <a:t>});</a:t>
            </a:r>
            <a:endParaRPr lang="ru-RU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6360607" y="1266092"/>
            <a:ext cx="2134495" cy="523220"/>
          </a:xfrm>
          <a:prstGeom prst="rect">
            <a:avLst/>
          </a:prstGeom>
          <a:noFill/>
          <a:ln>
            <a:solidFill>
              <a:schemeClr val="accent6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map-server.js</a:t>
            </a:r>
            <a:endParaRPr lang="ru-RU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4714352" y="5548365"/>
            <a:ext cx="2961645" cy="523220"/>
          </a:xfrm>
          <a:prstGeom prst="rect">
            <a:avLst/>
          </a:prstGeom>
          <a:noFill/>
          <a:ln>
            <a:solidFill>
              <a:schemeClr val="accent6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node map-server.js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875558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-167436"/>
            <a:ext cx="7886700" cy="1325563"/>
          </a:xfrm>
        </p:spPr>
        <p:txBody>
          <a:bodyPr/>
          <a:lstStyle/>
          <a:p>
            <a:r>
              <a:rPr lang="en-US" dirty="0" err="1" smtClean="0"/>
              <a:t>MongoDB</a:t>
            </a:r>
            <a:r>
              <a:rPr lang="en-US" dirty="0" smtClean="0"/>
              <a:t> Storage:</a:t>
            </a:r>
            <a:r>
              <a:rPr lang="ru-RU" dirty="0" smtClean="0"/>
              <a:t> </a:t>
            </a:r>
            <a:r>
              <a:rPr lang="en-US" dirty="0" smtClean="0"/>
              <a:t>Add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28650" y="794802"/>
            <a:ext cx="7148774" cy="54168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r>
              <a:rPr lang="en-US" dirty="0" smtClean="0"/>
              <a:t>function </a:t>
            </a:r>
            <a:r>
              <a:rPr lang="en-US" dirty="0" err="1" smtClean="0"/>
              <a:t>initMap</a:t>
            </a:r>
            <a:r>
              <a:rPr lang="en-US" dirty="0" smtClean="0"/>
              <a:t>() {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var</a:t>
            </a:r>
            <a:r>
              <a:rPr lang="en-US" dirty="0" smtClean="0"/>
              <a:t> current = {</a:t>
            </a:r>
            <a:r>
              <a:rPr lang="en-US" dirty="0" err="1" smtClean="0"/>
              <a:t>lat</a:t>
            </a:r>
            <a:r>
              <a:rPr lang="en-US" dirty="0" smtClean="0"/>
              <a:t>: 55.1776271, </a:t>
            </a:r>
            <a:r>
              <a:rPr lang="en-US" dirty="0" err="1" smtClean="0"/>
              <a:t>lng</a:t>
            </a:r>
            <a:r>
              <a:rPr lang="en-US" dirty="0" smtClean="0"/>
              <a:t>: 30.2252502};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var</a:t>
            </a:r>
            <a:r>
              <a:rPr lang="en-US" dirty="0" smtClean="0"/>
              <a:t> markers = [];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var</a:t>
            </a:r>
            <a:r>
              <a:rPr lang="en-US" dirty="0" smtClean="0"/>
              <a:t> map = new </a:t>
            </a:r>
            <a:r>
              <a:rPr lang="en-US" dirty="0" err="1" smtClean="0"/>
              <a:t>google.maps.Map</a:t>
            </a:r>
            <a:r>
              <a:rPr lang="en-US" dirty="0" smtClean="0"/>
              <a:t>(</a:t>
            </a:r>
            <a:r>
              <a:rPr lang="en-US" dirty="0" err="1" smtClean="0"/>
              <a:t>document.getElementById</a:t>
            </a:r>
            <a:r>
              <a:rPr lang="en-US" dirty="0" smtClean="0"/>
              <a:t>('map'), {</a:t>
            </a:r>
          </a:p>
          <a:p>
            <a:r>
              <a:rPr lang="en-US" dirty="0" smtClean="0"/>
              <a:t>      zoom: 14,</a:t>
            </a:r>
          </a:p>
          <a:p>
            <a:r>
              <a:rPr lang="en-US" dirty="0" smtClean="0"/>
              <a:t>      center: current</a:t>
            </a:r>
          </a:p>
          <a:p>
            <a:r>
              <a:rPr lang="en-US" dirty="0" smtClean="0"/>
              <a:t>    });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map.addListener</a:t>
            </a:r>
            <a:r>
              <a:rPr lang="en-US" dirty="0" smtClean="0"/>
              <a:t>('click', function(e) {</a:t>
            </a:r>
          </a:p>
          <a:p>
            <a:r>
              <a:rPr lang="en-US" sz="2000" b="1" dirty="0" smtClean="0"/>
              <a:t>        $.post( 'http://localhost:8080/</a:t>
            </a:r>
            <a:r>
              <a:rPr lang="en-US" sz="2000" b="1" dirty="0" err="1" smtClean="0"/>
              <a:t>points?lat</a:t>
            </a:r>
            <a:r>
              <a:rPr lang="en-US" sz="2000" b="1" dirty="0" smtClean="0"/>
              <a:t>=' + </a:t>
            </a:r>
            <a:r>
              <a:rPr lang="en-US" sz="2000" b="1" dirty="0" err="1" smtClean="0"/>
              <a:t>e.latLng.lat</a:t>
            </a:r>
            <a:r>
              <a:rPr lang="en-US" sz="2000" b="1" dirty="0" smtClean="0"/>
              <a:t>() + </a:t>
            </a:r>
          </a:p>
          <a:p>
            <a:r>
              <a:rPr lang="en-US" sz="2000" b="1" dirty="0"/>
              <a:t>	</a:t>
            </a:r>
            <a:r>
              <a:rPr lang="en-US" sz="2000" b="1" dirty="0" smtClean="0"/>
              <a:t>	'&amp;</a:t>
            </a:r>
            <a:r>
              <a:rPr lang="en-US" sz="2000" b="1" dirty="0" err="1" smtClean="0"/>
              <a:t>lng</a:t>
            </a:r>
            <a:r>
              <a:rPr lang="en-US" sz="2000" b="1" dirty="0" smtClean="0"/>
              <a:t>=' + </a:t>
            </a:r>
            <a:r>
              <a:rPr lang="en-US" sz="2000" b="1" dirty="0" err="1" smtClean="0"/>
              <a:t>e.latLng.lng</a:t>
            </a:r>
            <a:r>
              <a:rPr lang="en-US" sz="2000" b="1" dirty="0" smtClean="0"/>
              <a:t>());        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var</a:t>
            </a:r>
            <a:r>
              <a:rPr lang="en-US" dirty="0" smtClean="0"/>
              <a:t> marker = new </a:t>
            </a:r>
            <a:r>
              <a:rPr lang="en-US" dirty="0" err="1" smtClean="0"/>
              <a:t>google.maps.Marker</a:t>
            </a:r>
            <a:r>
              <a:rPr lang="en-US" dirty="0" smtClean="0"/>
              <a:t>({</a:t>
            </a:r>
          </a:p>
          <a:p>
            <a:r>
              <a:rPr lang="en-US" dirty="0" smtClean="0"/>
              <a:t>          position: </a:t>
            </a:r>
            <a:r>
              <a:rPr lang="en-US" dirty="0" err="1" smtClean="0"/>
              <a:t>e.latLng</a:t>
            </a:r>
            <a:r>
              <a:rPr lang="en-US" dirty="0" smtClean="0"/>
              <a:t>,</a:t>
            </a:r>
          </a:p>
          <a:p>
            <a:r>
              <a:rPr lang="en-US" dirty="0" smtClean="0"/>
              <a:t>          map: map</a:t>
            </a:r>
          </a:p>
          <a:p>
            <a:r>
              <a:rPr lang="en-US" dirty="0" smtClean="0"/>
              <a:t>        });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map.panTo</a:t>
            </a:r>
            <a:r>
              <a:rPr lang="en-US" dirty="0" smtClean="0"/>
              <a:t>(</a:t>
            </a:r>
            <a:r>
              <a:rPr lang="en-US" dirty="0" err="1" smtClean="0"/>
              <a:t>e.latLng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markers.push</a:t>
            </a:r>
            <a:r>
              <a:rPr lang="en-US" dirty="0" smtClean="0"/>
              <a:t>(marker);</a:t>
            </a:r>
          </a:p>
          <a:p>
            <a:r>
              <a:rPr lang="en-US" dirty="0" smtClean="0"/>
              <a:t>    });</a:t>
            </a:r>
          </a:p>
          <a:p>
            <a:r>
              <a:rPr lang="en-US" dirty="0" smtClean="0"/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360607" y="1266092"/>
            <a:ext cx="2061655" cy="523220"/>
          </a:xfrm>
          <a:prstGeom prst="rect">
            <a:avLst/>
          </a:prstGeom>
          <a:noFill/>
          <a:ln>
            <a:solidFill>
              <a:schemeClr val="accent6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map-client.js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526769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-167436"/>
            <a:ext cx="7886700" cy="1325563"/>
          </a:xfrm>
        </p:spPr>
        <p:txBody>
          <a:bodyPr/>
          <a:lstStyle/>
          <a:p>
            <a:r>
              <a:rPr lang="en-US" dirty="0" err="1" smtClean="0"/>
              <a:t>MongoDB</a:t>
            </a:r>
            <a:r>
              <a:rPr lang="en-US" dirty="0" smtClean="0"/>
              <a:t> Storage:</a:t>
            </a:r>
            <a:r>
              <a:rPr lang="ru-RU" dirty="0" smtClean="0"/>
              <a:t> </a:t>
            </a:r>
            <a:r>
              <a:rPr lang="en-US" dirty="0" smtClean="0"/>
              <a:t>Add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709037" y="2181475"/>
            <a:ext cx="714877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/>
              <a:t>show </a:t>
            </a:r>
            <a:r>
              <a:rPr lang="en-US" sz="3600" dirty="0" err="1" smtClean="0"/>
              <a:t>dbs</a:t>
            </a:r>
            <a:endParaRPr lang="en-US" sz="3600" dirty="0" smtClean="0"/>
          </a:p>
          <a:p>
            <a:r>
              <a:rPr lang="en-US" sz="3600" dirty="0" smtClean="0"/>
              <a:t>use map</a:t>
            </a:r>
          </a:p>
          <a:p>
            <a:r>
              <a:rPr lang="en-US" sz="3600" dirty="0" smtClean="0"/>
              <a:t>show collections</a:t>
            </a:r>
          </a:p>
          <a:p>
            <a:r>
              <a:rPr lang="en-US" sz="3600" dirty="0" err="1" smtClean="0"/>
              <a:t>db.points.find</a:t>
            </a:r>
            <a:r>
              <a:rPr lang="en-US" sz="3600" dirty="0" smtClean="0"/>
              <a:t>({})</a:t>
            </a:r>
          </a:p>
        </p:txBody>
      </p:sp>
    </p:spTree>
    <p:extLst>
      <p:ext uri="{BB962C8B-B14F-4D97-AF65-F5344CB8AC3E}">
        <p14:creationId xmlns:p14="http://schemas.microsoft.com/office/powerpoint/2010/main" val="217875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-167436"/>
            <a:ext cx="7886700" cy="1325563"/>
          </a:xfrm>
        </p:spPr>
        <p:txBody>
          <a:bodyPr/>
          <a:lstStyle/>
          <a:p>
            <a:r>
              <a:rPr lang="en-US" dirty="0" err="1" smtClean="0"/>
              <a:t>MongoDB</a:t>
            </a:r>
            <a:r>
              <a:rPr lang="en-US" dirty="0" smtClean="0"/>
              <a:t> Storage:</a:t>
            </a:r>
            <a:r>
              <a:rPr lang="ru-RU" dirty="0" smtClean="0"/>
              <a:t> </a:t>
            </a:r>
            <a:r>
              <a:rPr lang="en-US" dirty="0" smtClean="0"/>
              <a:t>Load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28650" y="794802"/>
            <a:ext cx="7148774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 smtClean="0"/>
              <a:t>const</a:t>
            </a:r>
            <a:r>
              <a:rPr lang="en-US" sz="1200" dirty="0" smtClean="0"/>
              <a:t> server = </a:t>
            </a:r>
            <a:r>
              <a:rPr lang="en-US" sz="1200" dirty="0" err="1" smtClean="0"/>
              <a:t>http.createServer</a:t>
            </a:r>
            <a:r>
              <a:rPr lang="en-US" sz="1200" dirty="0" smtClean="0"/>
              <a:t>(function(</a:t>
            </a:r>
            <a:r>
              <a:rPr lang="en-US" sz="1200" dirty="0" err="1" smtClean="0"/>
              <a:t>req</a:t>
            </a:r>
            <a:r>
              <a:rPr lang="en-US" sz="1200" dirty="0" smtClean="0"/>
              <a:t>, res) {</a:t>
            </a:r>
          </a:p>
          <a:p>
            <a:r>
              <a:rPr lang="en-US" sz="1600" b="1" dirty="0" smtClean="0"/>
              <a:t>    </a:t>
            </a:r>
            <a:r>
              <a:rPr lang="en-US" sz="1600" b="1" dirty="0" err="1" smtClean="0"/>
              <a:t>res.setHeader</a:t>
            </a:r>
            <a:r>
              <a:rPr lang="en-US" sz="1600" b="1" dirty="0" smtClean="0"/>
              <a:t>('Access-Control-Allow-Origin', '*');</a:t>
            </a:r>
          </a:p>
          <a:p>
            <a:r>
              <a:rPr lang="en-US" sz="1600" b="1" dirty="0" smtClean="0"/>
              <a:t>    </a:t>
            </a:r>
            <a:r>
              <a:rPr lang="en-US" sz="1600" b="1" dirty="0" err="1" smtClean="0"/>
              <a:t>res.setHeader</a:t>
            </a:r>
            <a:r>
              <a:rPr lang="en-US" sz="1600" b="1" dirty="0" smtClean="0"/>
              <a:t>('Access-Control-Allow-Methods', 'POST, GET, OPTIONS, DELETE');</a:t>
            </a:r>
          </a:p>
          <a:p>
            <a:r>
              <a:rPr lang="en-US" sz="1200" dirty="0" smtClean="0"/>
              <a:t>    if (</a:t>
            </a:r>
            <a:r>
              <a:rPr lang="en-US" sz="1200" dirty="0" err="1" smtClean="0"/>
              <a:t>req.method</a:t>
            </a:r>
            <a:r>
              <a:rPr lang="en-US" sz="1200" dirty="0" smtClean="0"/>
              <a:t> == 'POST') {</a:t>
            </a:r>
          </a:p>
          <a:p>
            <a:r>
              <a:rPr lang="en-US" sz="1200" dirty="0" smtClean="0"/>
              <a:t>        </a:t>
            </a:r>
            <a:r>
              <a:rPr lang="en-US" sz="1200" dirty="0" err="1" smtClean="0"/>
              <a:t>var</a:t>
            </a:r>
            <a:r>
              <a:rPr lang="en-US" sz="1200" dirty="0" smtClean="0"/>
              <a:t> </a:t>
            </a:r>
            <a:r>
              <a:rPr lang="en-US" sz="1200" dirty="0" err="1" smtClean="0"/>
              <a:t>params</a:t>
            </a:r>
            <a:r>
              <a:rPr lang="en-US" sz="1200" dirty="0" smtClean="0"/>
              <a:t> = </a:t>
            </a:r>
            <a:r>
              <a:rPr lang="en-US" sz="1200" dirty="0" err="1" smtClean="0"/>
              <a:t>url.parse</a:t>
            </a:r>
            <a:r>
              <a:rPr lang="en-US" sz="1200" dirty="0" smtClean="0"/>
              <a:t>(req.url, true).query;</a:t>
            </a:r>
          </a:p>
          <a:p>
            <a:r>
              <a:rPr lang="en-US" sz="1200" dirty="0" smtClean="0"/>
              <a:t>        </a:t>
            </a:r>
            <a:r>
              <a:rPr lang="en-US" sz="1200" dirty="0" err="1" smtClean="0"/>
              <a:t>MongoClient.connect</a:t>
            </a:r>
            <a:r>
              <a:rPr lang="en-US" sz="1200" dirty="0" smtClean="0"/>
              <a:t>(</a:t>
            </a:r>
            <a:r>
              <a:rPr lang="en-US" sz="1200" dirty="0" err="1" smtClean="0"/>
              <a:t>mongoUrl</a:t>
            </a:r>
            <a:r>
              <a:rPr lang="en-US" sz="1200" dirty="0" smtClean="0"/>
              <a:t>, function(err, </a:t>
            </a:r>
            <a:r>
              <a:rPr lang="en-US" sz="1200" dirty="0" err="1" smtClean="0"/>
              <a:t>db</a:t>
            </a:r>
            <a:r>
              <a:rPr lang="en-US" sz="1200" dirty="0" smtClean="0"/>
              <a:t>) {</a:t>
            </a:r>
          </a:p>
          <a:p>
            <a:r>
              <a:rPr lang="en-US" sz="1200" dirty="0" smtClean="0"/>
              <a:t>            </a:t>
            </a:r>
            <a:r>
              <a:rPr lang="en-US" sz="1200" dirty="0" err="1" smtClean="0"/>
              <a:t>var</a:t>
            </a:r>
            <a:r>
              <a:rPr lang="en-US" sz="1200" dirty="0" smtClean="0"/>
              <a:t> collection = </a:t>
            </a:r>
            <a:r>
              <a:rPr lang="en-US" sz="1200" dirty="0" err="1" smtClean="0"/>
              <a:t>db.collection</a:t>
            </a:r>
            <a:r>
              <a:rPr lang="en-US" sz="1200" dirty="0" smtClean="0"/>
              <a:t>('points');</a:t>
            </a:r>
          </a:p>
          <a:p>
            <a:r>
              <a:rPr lang="en-US" sz="1200" dirty="0" smtClean="0"/>
              <a:t>            </a:t>
            </a:r>
            <a:r>
              <a:rPr lang="en-US" sz="1200" dirty="0" err="1" smtClean="0"/>
              <a:t>collection.insertOne</a:t>
            </a:r>
            <a:r>
              <a:rPr lang="en-US" sz="1200" dirty="0" smtClean="0"/>
              <a:t>({</a:t>
            </a:r>
            <a:r>
              <a:rPr lang="en-US" sz="1200" dirty="0" err="1" smtClean="0"/>
              <a:t>lat</a:t>
            </a:r>
            <a:r>
              <a:rPr lang="en-US" sz="1200" dirty="0" smtClean="0"/>
              <a:t>: </a:t>
            </a:r>
            <a:r>
              <a:rPr lang="en-US" sz="1200" dirty="0" err="1" smtClean="0"/>
              <a:t>parseFloat</a:t>
            </a:r>
            <a:r>
              <a:rPr lang="en-US" sz="1200" dirty="0" smtClean="0"/>
              <a:t>(</a:t>
            </a:r>
            <a:r>
              <a:rPr lang="en-US" sz="1200" dirty="0" err="1" smtClean="0"/>
              <a:t>params.lat</a:t>
            </a:r>
            <a:r>
              <a:rPr lang="en-US" sz="1200" dirty="0" smtClean="0"/>
              <a:t>), </a:t>
            </a:r>
            <a:r>
              <a:rPr lang="en-US" sz="1200" dirty="0" err="1" smtClean="0"/>
              <a:t>lng</a:t>
            </a:r>
            <a:r>
              <a:rPr lang="en-US" sz="1200" dirty="0" smtClean="0"/>
              <a:t>: </a:t>
            </a:r>
            <a:r>
              <a:rPr lang="en-US" sz="1200" dirty="0" err="1" smtClean="0"/>
              <a:t>parseFloat</a:t>
            </a:r>
            <a:r>
              <a:rPr lang="en-US" sz="1200" dirty="0" smtClean="0"/>
              <a:t>(</a:t>
            </a:r>
            <a:r>
              <a:rPr lang="en-US" sz="1200" dirty="0" err="1" smtClean="0"/>
              <a:t>params.lng</a:t>
            </a:r>
            <a:r>
              <a:rPr lang="en-US" sz="1200" dirty="0" smtClean="0"/>
              <a:t>)}, function(err, result) {</a:t>
            </a:r>
          </a:p>
          <a:p>
            <a:r>
              <a:rPr lang="en-US" sz="1200" dirty="0" smtClean="0"/>
              <a:t>                console.log("Inserted new point " + </a:t>
            </a:r>
            <a:r>
              <a:rPr lang="en-US" sz="1200" dirty="0" err="1" smtClean="0"/>
              <a:t>params.lat</a:t>
            </a:r>
            <a:r>
              <a:rPr lang="en-US" sz="1200" dirty="0" smtClean="0"/>
              <a:t> + "," + </a:t>
            </a:r>
            <a:r>
              <a:rPr lang="en-US" sz="1200" dirty="0" err="1" smtClean="0"/>
              <a:t>params.lng</a:t>
            </a:r>
            <a:r>
              <a:rPr lang="en-US" sz="1200" dirty="0" smtClean="0"/>
              <a:t>);</a:t>
            </a:r>
          </a:p>
          <a:p>
            <a:r>
              <a:rPr lang="en-US" sz="1200" dirty="0" smtClean="0"/>
              <a:t>                </a:t>
            </a:r>
            <a:r>
              <a:rPr lang="en-US" sz="1200" dirty="0" err="1" smtClean="0"/>
              <a:t>db.close</a:t>
            </a:r>
            <a:r>
              <a:rPr lang="en-US" sz="1200" dirty="0" smtClean="0"/>
              <a:t>();                </a:t>
            </a:r>
          </a:p>
          <a:p>
            <a:r>
              <a:rPr lang="en-US" sz="1200" dirty="0" smtClean="0"/>
              <a:t>                </a:t>
            </a:r>
            <a:r>
              <a:rPr lang="en-US" sz="1200" dirty="0" err="1" smtClean="0"/>
              <a:t>res.end</a:t>
            </a:r>
            <a:r>
              <a:rPr lang="en-US" sz="1200" dirty="0" smtClean="0"/>
              <a:t>();</a:t>
            </a:r>
          </a:p>
          <a:p>
            <a:r>
              <a:rPr lang="en-US" sz="1200" dirty="0" smtClean="0"/>
              <a:t>            });</a:t>
            </a:r>
          </a:p>
          <a:p>
            <a:r>
              <a:rPr lang="en-US" sz="1200" dirty="0" smtClean="0"/>
              <a:t>        });        </a:t>
            </a:r>
          </a:p>
          <a:p>
            <a:r>
              <a:rPr lang="en-US" sz="1200" dirty="0" smtClean="0"/>
              <a:t>    }</a:t>
            </a:r>
          </a:p>
          <a:p>
            <a:r>
              <a:rPr lang="en-US" sz="1600" b="1" dirty="0" smtClean="0"/>
              <a:t>    if (</a:t>
            </a:r>
            <a:r>
              <a:rPr lang="en-US" sz="1600" b="1" dirty="0" err="1" smtClean="0"/>
              <a:t>req.method</a:t>
            </a:r>
            <a:r>
              <a:rPr lang="en-US" sz="1600" b="1" dirty="0" smtClean="0"/>
              <a:t> == 'GET') {</a:t>
            </a:r>
          </a:p>
          <a:p>
            <a:r>
              <a:rPr lang="en-US" sz="1600" b="1" dirty="0" smtClean="0"/>
              <a:t>        </a:t>
            </a:r>
            <a:r>
              <a:rPr lang="en-US" sz="1600" b="1" dirty="0" err="1" smtClean="0"/>
              <a:t>MongoClient.connect</a:t>
            </a:r>
            <a:r>
              <a:rPr lang="en-US" sz="1600" b="1" dirty="0" smtClean="0"/>
              <a:t>(</a:t>
            </a:r>
            <a:r>
              <a:rPr lang="en-US" sz="1600" b="1" dirty="0" err="1" smtClean="0"/>
              <a:t>mongoUrl</a:t>
            </a:r>
            <a:r>
              <a:rPr lang="en-US" sz="1600" b="1" dirty="0" smtClean="0"/>
              <a:t>, function(err, </a:t>
            </a:r>
            <a:r>
              <a:rPr lang="en-US" sz="1600" b="1" dirty="0" err="1" smtClean="0"/>
              <a:t>db</a:t>
            </a:r>
            <a:r>
              <a:rPr lang="en-US" sz="1600" b="1" dirty="0" smtClean="0"/>
              <a:t>) {</a:t>
            </a:r>
          </a:p>
          <a:p>
            <a:r>
              <a:rPr lang="en-US" sz="1600" b="1" dirty="0" smtClean="0"/>
              <a:t>            </a:t>
            </a:r>
            <a:r>
              <a:rPr lang="en-US" sz="1600" b="1" dirty="0" err="1" smtClean="0"/>
              <a:t>var</a:t>
            </a:r>
            <a:r>
              <a:rPr lang="en-US" sz="1600" b="1" dirty="0" smtClean="0"/>
              <a:t> collection = </a:t>
            </a:r>
            <a:r>
              <a:rPr lang="en-US" sz="1600" b="1" dirty="0" err="1" smtClean="0"/>
              <a:t>db.collection</a:t>
            </a:r>
            <a:r>
              <a:rPr lang="en-US" sz="1600" b="1" dirty="0" smtClean="0"/>
              <a:t>('points');</a:t>
            </a:r>
          </a:p>
          <a:p>
            <a:r>
              <a:rPr lang="en-US" sz="1600" b="1" dirty="0" smtClean="0"/>
              <a:t>            </a:t>
            </a:r>
            <a:r>
              <a:rPr lang="en-US" sz="1600" b="1" dirty="0" err="1" smtClean="0"/>
              <a:t>collection.find</a:t>
            </a:r>
            <a:r>
              <a:rPr lang="en-US" sz="1600" b="1" dirty="0" smtClean="0"/>
              <a:t>({}).</a:t>
            </a:r>
            <a:r>
              <a:rPr lang="en-US" sz="1600" b="1" dirty="0" err="1" smtClean="0"/>
              <a:t>toArray</a:t>
            </a:r>
            <a:r>
              <a:rPr lang="en-US" sz="1600" b="1" dirty="0" smtClean="0"/>
              <a:t>(function(err, points) {</a:t>
            </a:r>
          </a:p>
          <a:p>
            <a:r>
              <a:rPr lang="en-US" sz="1600" b="1" dirty="0" smtClean="0"/>
              <a:t>                console.log("Retrieving all points");</a:t>
            </a:r>
          </a:p>
          <a:p>
            <a:r>
              <a:rPr lang="en-US" sz="1600" b="1" dirty="0" smtClean="0"/>
              <a:t>                </a:t>
            </a:r>
            <a:r>
              <a:rPr lang="en-US" sz="1600" b="1" dirty="0" err="1" smtClean="0"/>
              <a:t>db.close</a:t>
            </a:r>
            <a:r>
              <a:rPr lang="en-US" sz="1600" b="1" dirty="0" smtClean="0"/>
              <a:t>();</a:t>
            </a:r>
          </a:p>
          <a:p>
            <a:r>
              <a:rPr lang="en-US" sz="1600" b="1" dirty="0" smtClean="0"/>
              <a:t>                </a:t>
            </a:r>
            <a:r>
              <a:rPr lang="en-US" sz="1600" b="1" dirty="0" err="1" smtClean="0"/>
              <a:t>res.setHeader</a:t>
            </a:r>
            <a:r>
              <a:rPr lang="en-US" sz="1600" b="1" dirty="0" smtClean="0"/>
              <a:t>('Content-Type', 'application/</a:t>
            </a:r>
            <a:r>
              <a:rPr lang="en-US" sz="1600" b="1" dirty="0" err="1" smtClean="0"/>
              <a:t>json</a:t>
            </a:r>
            <a:r>
              <a:rPr lang="en-US" sz="1600" b="1" dirty="0" smtClean="0"/>
              <a:t>');</a:t>
            </a:r>
          </a:p>
          <a:p>
            <a:r>
              <a:rPr lang="en-US" sz="1600" b="1" dirty="0" smtClean="0"/>
              <a:t>                </a:t>
            </a:r>
            <a:r>
              <a:rPr lang="en-US" sz="1600" b="1" dirty="0" err="1" smtClean="0"/>
              <a:t>res.end</a:t>
            </a:r>
            <a:r>
              <a:rPr lang="en-US" sz="1600" b="1" dirty="0" smtClean="0"/>
              <a:t>(</a:t>
            </a:r>
            <a:r>
              <a:rPr lang="en-US" sz="1600" b="1" dirty="0" err="1" smtClean="0"/>
              <a:t>JSON.stringify</a:t>
            </a:r>
            <a:r>
              <a:rPr lang="en-US" sz="1600" b="1" dirty="0" smtClean="0"/>
              <a:t>(points));</a:t>
            </a:r>
          </a:p>
          <a:p>
            <a:r>
              <a:rPr lang="en-US" sz="1600" b="1" dirty="0" smtClean="0"/>
              <a:t>            });</a:t>
            </a:r>
          </a:p>
          <a:p>
            <a:r>
              <a:rPr lang="en-US" sz="1600" b="1" dirty="0" smtClean="0"/>
              <a:t>        });</a:t>
            </a:r>
          </a:p>
          <a:p>
            <a:r>
              <a:rPr lang="en-US" sz="1600" b="1" dirty="0" smtClean="0"/>
              <a:t>    }</a:t>
            </a:r>
          </a:p>
          <a:p>
            <a:r>
              <a:rPr lang="en-US" sz="1600" dirty="0" smtClean="0"/>
              <a:t>});</a:t>
            </a:r>
            <a:endParaRPr lang="ru-RU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6541477" y="1607193"/>
            <a:ext cx="2134495" cy="523220"/>
          </a:xfrm>
          <a:prstGeom prst="rect">
            <a:avLst/>
          </a:prstGeom>
          <a:noFill/>
          <a:ln>
            <a:solidFill>
              <a:schemeClr val="accent6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map-server.js</a:t>
            </a:r>
            <a:endParaRPr lang="ru-RU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2764972" y="5939707"/>
            <a:ext cx="4352987" cy="523220"/>
          </a:xfrm>
          <a:prstGeom prst="rect">
            <a:avLst/>
          </a:prstGeom>
          <a:noFill/>
          <a:ln>
            <a:solidFill>
              <a:schemeClr val="accent6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http://localhost:8080/points</a:t>
            </a:r>
            <a:endParaRPr lang="ru-RU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4815779" y="5267635"/>
            <a:ext cx="2961645" cy="523220"/>
          </a:xfrm>
          <a:prstGeom prst="rect">
            <a:avLst/>
          </a:prstGeom>
          <a:noFill/>
          <a:ln>
            <a:solidFill>
              <a:schemeClr val="accent6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node map-server.js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36438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-167436"/>
            <a:ext cx="7886700" cy="1325563"/>
          </a:xfrm>
        </p:spPr>
        <p:txBody>
          <a:bodyPr/>
          <a:lstStyle/>
          <a:p>
            <a:r>
              <a:rPr lang="en-US" dirty="0" err="1" smtClean="0"/>
              <a:t>MongoDB</a:t>
            </a:r>
            <a:r>
              <a:rPr lang="en-US" dirty="0" smtClean="0"/>
              <a:t> Storage:</a:t>
            </a:r>
            <a:r>
              <a:rPr lang="ru-RU" dirty="0" smtClean="0"/>
              <a:t> </a:t>
            </a:r>
            <a:r>
              <a:rPr lang="en-US" dirty="0" smtClean="0"/>
              <a:t>Load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28650" y="753626"/>
            <a:ext cx="78867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r>
              <a:rPr lang="en-US" dirty="0" smtClean="0"/>
              <a:t>function </a:t>
            </a:r>
            <a:r>
              <a:rPr lang="en-US" dirty="0" err="1" smtClean="0"/>
              <a:t>initMap</a:t>
            </a:r>
            <a:r>
              <a:rPr lang="en-US" dirty="0" smtClean="0"/>
              <a:t>() {</a:t>
            </a:r>
          </a:p>
          <a:p>
            <a:r>
              <a:rPr lang="en-US" dirty="0"/>
              <a:t>	</a:t>
            </a:r>
            <a:r>
              <a:rPr lang="en-US" dirty="0" smtClean="0"/>
              <a:t>….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map.addListener</a:t>
            </a:r>
            <a:r>
              <a:rPr lang="en-US" dirty="0" smtClean="0"/>
              <a:t>('click', function(e) {</a:t>
            </a:r>
          </a:p>
          <a:p>
            <a:r>
              <a:rPr lang="en-US" dirty="0"/>
              <a:t>	</a:t>
            </a:r>
            <a:r>
              <a:rPr lang="en-US" dirty="0" smtClean="0"/>
              <a:t>….</a:t>
            </a:r>
          </a:p>
          <a:p>
            <a:r>
              <a:rPr lang="en-US" dirty="0" smtClean="0"/>
              <a:t>    });</a:t>
            </a:r>
          </a:p>
          <a:p>
            <a:r>
              <a:rPr lang="en-US" sz="2400" b="1" dirty="0" smtClean="0"/>
              <a:t>   $.get("http://localhost:8080/points", function(data) {</a:t>
            </a:r>
          </a:p>
          <a:p>
            <a:r>
              <a:rPr lang="en-US" sz="2400" b="1" dirty="0" smtClean="0"/>
              <a:t>        $.each(data, function(</a:t>
            </a:r>
            <a:r>
              <a:rPr lang="en-US" sz="2400" b="1" dirty="0" err="1" smtClean="0"/>
              <a:t>idx</a:t>
            </a:r>
            <a:r>
              <a:rPr lang="en-US" sz="2400" b="1" dirty="0" smtClean="0"/>
              <a:t>, value) {</a:t>
            </a:r>
          </a:p>
          <a:p>
            <a:r>
              <a:rPr lang="en-US" sz="2400" b="1" dirty="0" smtClean="0"/>
              <a:t>            </a:t>
            </a:r>
            <a:r>
              <a:rPr lang="en-US" sz="2400" b="1" dirty="0" err="1" smtClean="0"/>
              <a:t>var</a:t>
            </a:r>
            <a:r>
              <a:rPr lang="en-US" sz="2400" b="1" dirty="0" smtClean="0"/>
              <a:t> marker = new </a:t>
            </a:r>
            <a:r>
              <a:rPr lang="en-US" sz="2400" b="1" dirty="0" err="1" smtClean="0"/>
              <a:t>google.maps.Marker</a:t>
            </a:r>
            <a:r>
              <a:rPr lang="en-US" sz="2400" b="1" dirty="0" smtClean="0"/>
              <a:t>({</a:t>
            </a:r>
          </a:p>
          <a:p>
            <a:r>
              <a:rPr lang="en-US" sz="2400" b="1" dirty="0" smtClean="0"/>
              <a:t>                position: value,</a:t>
            </a:r>
          </a:p>
          <a:p>
            <a:r>
              <a:rPr lang="en-US" sz="2400" b="1" dirty="0" smtClean="0"/>
              <a:t>                map: map</a:t>
            </a:r>
          </a:p>
          <a:p>
            <a:r>
              <a:rPr lang="en-US" sz="2400" b="1" dirty="0" smtClean="0"/>
              <a:t>            });</a:t>
            </a:r>
          </a:p>
          <a:p>
            <a:r>
              <a:rPr lang="en-US" sz="2400" b="1" dirty="0" smtClean="0"/>
              <a:t>            </a:t>
            </a:r>
            <a:r>
              <a:rPr lang="en-US" sz="2400" b="1" dirty="0" err="1" smtClean="0"/>
              <a:t>markers.push</a:t>
            </a:r>
            <a:r>
              <a:rPr lang="en-US" sz="2400" b="1" dirty="0" smtClean="0"/>
              <a:t>(marker);</a:t>
            </a:r>
          </a:p>
          <a:p>
            <a:r>
              <a:rPr lang="en-US" sz="2400" b="1" dirty="0" smtClean="0"/>
              <a:t>        });</a:t>
            </a:r>
          </a:p>
          <a:p>
            <a:r>
              <a:rPr lang="en-US" sz="2400" b="1" dirty="0" smtClean="0"/>
              <a:t>    });</a:t>
            </a:r>
          </a:p>
          <a:p>
            <a:r>
              <a:rPr lang="en-US" dirty="0" smtClean="0"/>
              <a:t>   $("#clear").click(function() {</a:t>
            </a:r>
          </a:p>
          <a:p>
            <a:r>
              <a:rPr lang="en-US" dirty="0"/>
              <a:t>	</a:t>
            </a:r>
            <a:r>
              <a:rPr lang="en-US" dirty="0" smtClean="0"/>
              <a:t>……..</a:t>
            </a:r>
          </a:p>
          <a:p>
            <a:endParaRPr 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6360607" y="1266092"/>
            <a:ext cx="2061655" cy="523220"/>
          </a:xfrm>
          <a:prstGeom prst="rect">
            <a:avLst/>
          </a:prstGeom>
          <a:noFill/>
          <a:ln>
            <a:solidFill>
              <a:schemeClr val="accent6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map-client.js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607105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-157388"/>
            <a:ext cx="7886700" cy="1325563"/>
          </a:xfrm>
        </p:spPr>
        <p:txBody>
          <a:bodyPr/>
          <a:lstStyle/>
          <a:p>
            <a:r>
              <a:rPr lang="en-US" dirty="0" err="1" smtClean="0"/>
              <a:t>MongoDB</a:t>
            </a:r>
            <a:r>
              <a:rPr lang="en-US" dirty="0" smtClean="0"/>
              <a:t> Storage:</a:t>
            </a:r>
            <a:r>
              <a:rPr lang="ru-RU" dirty="0" smtClean="0"/>
              <a:t> </a:t>
            </a:r>
            <a:r>
              <a:rPr lang="en-US" dirty="0" smtClean="0"/>
              <a:t>Delete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28650" y="753626"/>
            <a:ext cx="7886700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 smtClean="0"/>
              <a:t>const</a:t>
            </a:r>
            <a:r>
              <a:rPr lang="en-US" sz="1600" dirty="0" smtClean="0"/>
              <a:t> server = </a:t>
            </a:r>
            <a:r>
              <a:rPr lang="en-US" sz="1600" dirty="0" err="1" smtClean="0"/>
              <a:t>http.createServer</a:t>
            </a:r>
            <a:r>
              <a:rPr lang="en-US" sz="1600" dirty="0" smtClean="0"/>
              <a:t>(function(</a:t>
            </a:r>
            <a:r>
              <a:rPr lang="en-US" sz="1600" dirty="0" err="1" smtClean="0"/>
              <a:t>req</a:t>
            </a:r>
            <a:r>
              <a:rPr lang="en-US" sz="1600" dirty="0" smtClean="0"/>
              <a:t>, res) {</a:t>
            </a:r>
          </a:p>
          <a:p>
            <a:r>
              <a:rPr lang="en-US" sz="1600" dirty="0" smtClean="0"/>
              <a:t>   </a:t>
            </a:r>
            <a:r>
              <a:rPr lang="en-US" sz="1600" dirty="0" err="1" smtClean="0"/>
              <a:t>res.setHeader</a:t>
            </a:r>
            <a:r>
              <a:rPr lang="en-US" sz="1600" dirty="0" smtClean="0"/>
              <a:t>('Access-Control-Allow-Origin', '*');</a:t>
            </a:r>
          </a:p>
          <a:p>
            <a:r>
              <a:rPr lang="en-US" sz="1600" dirty="0" smtClean="0"/>
              <a:t>   </a:t>
            </a:r>
            <a:r>
              <a:rPr lang="en-US" sz="1600" dirty="0" err="1" smtClean="0"/>
              <a:t>res.setHeader</a:t>
            </a:r>
            <a:r>
              <a:rPr lang="en-US" sz="1600" dirty="0" smtClean="0"/>
              <a:t>('Access-Control-Allow-Methods', 'POST, GET, OPTIONS, DELETE');</a:t>
            </a:r>
          </a:p>
          <a:p>
            <a:r>
              <a:rPr lang="en-US" sz="1600" b="1" dirty="0" smtClean="0"/>
              <a:t>   switch (</a:t>
            </a:r>
            <a:r>
              <a:rPr lang="en-US" sz="1600" b="1" dirty="0" err="1" smtClean="0"/>
              <a:t>req.method</a:t>
            </a:r>
            <a:r>
              <a:rPr lang="en-US" sz="1600" b="1" dirty="0" smtClean="0"/>
              <a:t>) {</a:t>
            </a:r>
          </a:p>
          <a:p>
            <a:r>
              <a:rPr lang="en-US" sz="1600" b="1" dirty="0" smtClean="0"/>
              <a:t>      case 'POST':  </a:t>
            </a:r>
            <a:r>
              <a:rPr lang="en-US" sz="1600" dirty="0" err="1" smtClean="0"/>
              <a:t>var</a:t>
            </a:r>
            <a:r>
              <a:rPr lang="en-US" sz="1600" dirty="0" smtClean="0"/>
              <a:t> </a:t>
            </a:r>
            <a:r>
              <a:rPr lang="en-US" sz="1600" dirty="0" err="1" smtClean="0"/>
              <a:t>params</a:t>
            </a:r>
            <a:r>
              <a:rPr lang="en-US" sz="1600" dirty="0" smtClean="0"/>
              <a:t> = </a:t>
            </a:r>
            <a:r>
              <a:rPr lang="en-US" sz="1600" dirty="0" err="1" smtClean="0"/>
              <a:t>url.parse</a:t>
            </a:r>
            <a:r>
              <a:rPr lang="en-US" sz="1600" dirty="0" smtClean="0"/>
              <a:t>(req.url, true).query;</a:t>
            </a:r>
          </a:p>
          <a:p>
            <a:r>
              <a:rPr lang="en-US" sz="1600" dirty="0" smtClean="0"/>
              <a:t>	</a:t>
            </a:r>
            <a:r>
              <a:rPr lang="en-US" sz="1600" dirty="0" err="1" smtClean="0"/>
              <a:t>MongoClient.connect</a:t>
            </a:r>
            <a:r>
              <a:rPr lang="en-US" sz="1600" dirty="0" smtClean="0"/>
              <a:t>(</a:t>
            </a:r>
            <a:r>
              <a:rPr lang="en-US" sz="1600" dirty="0" err="1" smtClean="0"/>
              <a:t>mongoUrl</a:t>
            </a:r>
            <a:r>
              <a:rPr lang="en-US" sz="1600" dirty="0" smtClean="0"/>
              <a:t>, function(err, </a:t>
            </a:r>
            <a:r>
              <a:rPr lang="en-US" sz="1600" dirty="0" err="1" smtClean="0"/>
              <a:t>db</a:t>
            </a:r>
            <a:r>
              <a:rPr lang="en-US" sz="1600" dirty="0" smtClean="0"/>
              <a:t>) {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	// no changes</a:t>
            </a:r>
          </a:p>
          <a:p>
            <a:r>
              <a:rPr lang="en-US" sz="1600" dirty="0" smtClean="0"/>
              <a:t>	}); </a:t>
            </a:r>
            <a:r>
              <a:rPr lang="en-US" sz="1600" b="1" dirty="0" smtClean="0"/>
              <a:t>break;</a:t>
            </a:r>
          </a:p>
          <a:p>
            <a:r>
              <a:rPr lang="en-US" sz="1600" b="1" dirty="0" smtClean="0"/>
              <a:t>     case 'GET': </a:t>
            </a:r>
            <a:r>
              <a:rPr lang="en-US" sz="1600" dirty="0" err="1" smtClean="0"/>
              <a:t>MongoClient.connect</a:t>
            </a:r>
            <a:r>
              <a:rPr lang="en-US" sz="1600" dirty="0" smtClean="0"/>
              <a:t>(</a:t>
            </a:r>
            <a:r>
              <a:rPr lang="en-US" sz="1600" dirty="0" err="1" smtClean="0"/>
              <a:t>mongoUrl</a:t>
            </a:r>
            <a:r>
              <a:rPr lang="en-US" sz="1600" dirty="0" smtClean="0"/>
              <a:t>, function(err, </a:t>
            </a:r>
            <a:r>
              <a:rPr lang="en-US" sz="1600" dirty="0" err="1" smtClean="0"/>
              <a:t>db</a:t>
            </a:r>
            <a:r>
              <a:rPr lang="en-US" sz="1600" dirty="0" smtClean="0"/>
              <a:t>) {</a:t>
            </a:r>
          </a:p>
          <a:p>
            <a:r>
              <a:rPr lang="en-US" sz="1600" dirty="0" smtClean="0"/>
              <a:t>		// no changes</a:t>
            </a:r>
          </a:p>
          <a:p>
            <a:r>
              <a:rPr lang="en-US" sz="1600" dirty="0" smtClean="0"/>
              <a:t>	}); </a:t>
            </a:r>
            <a:r>
              <a:rPr lang="en-US" sz="1600" b="1" dirty="0" smtClean="0"/>
              <a:t>break;</a:t>
            </a:r>
          </a:p>
          <a:p>
            <a:r>
              <a:rPr lang="en-US" sz="1600" b="1" dirty="0" smtClean="0"/>
              <a:t>     case 'DELETE':</a:t>
            </a:r>
          </a:p>
          <a:p>
            <a:r>
              <a:rPr lang="en-US" sz="1600" b="1" dirty="0" smtClean="0"/>
              <a:t>	</a:t>
            </a:r>
            <a:r>
              <a:rPr lang="en-US" sz="1600" b="1" dirty="0" err="1" smtClean="0"/>
              <a:t>MongoClient.connect</a:t>
            </a:r>
            <a:r>
              <a:rPr lang="en-US" sz="1600" b="1" dirty="0" smtClean="0"/>
              <a:t>(</a:t>
            </a:r>
            <a:r>
              <a:rPr lang="en-US" sz="1600" b="1" dirty="0" err="1" smtClean="0"/>
              <a:t>mongoUrl</a:t>
            </a:r>
            <a:r>
              <a:rPr lang="en-US" sz="1600" b="1" dirty="0" smtClean="0"/>
              <a:t>, function(err, </a:t>
            </a:r>
            <a:r>
              <a:rPr lang="en-US" sz="1600" b="1" dirty="0" err="1" smtClean="0"/>
              <a:t>db</a:t>
            </a:r>
            <a:r>
              <a:rPr lang="en-US" sz="1600" b="1" dirty="0" smtClean="0"/>
              <a:t>) {</a:t>
            </a:r>
          </a:p>
          <a:p>
            <a:r>
              <a:rPr lang="en-US" sz="1600" b="1" dirty="0" smtClean="0"/>
              <a:t>		</a:t>
            </a:r>
            <a:r>
              <a:rPr lang="en-US" sz="1600" b="1" dirty="0" err="1" smtClean="0"/>
              <a:t>var</a:t>
            </a:r>
            <a:r>
              <a:rPr lang="en-US" sz="1600" b="1" dirty="0" smtClean="0"/>
              <a:t> collection = </a:t>
            </a:r>
            <a:r>
              <a:rPr lang="en-US" sz="1600" b="1" dirty="0" err="1" smtClean="0"/>
              <a:t>db.collection</a:t>
            </a:r>
            <a:r>
              <a:rPr lang="en-US" sz="1600" b="1" dirty="0" smtClean="0"/>
              <a:t>('points');</a:t>
            </a:r>
          </a:p>
          <a:p>
            <a:r>
              <a:rPr lang="en-US" sz="1600" b="1" dirty="0" smtClean="0"/>
              <a:t>		</a:t>
            </a:r>
            <a:r>
              <a:rPr lang="en-US" sz="1600" b="1" dirty="0" err="1" smtClean="0"/>
              <a:t>collection.deleteMany</a:t>
            </a:r>
            <a:r>
              <a:rPr lang="en-US" sz="1600" b="1" dirty="0" smtClean="0"/>
              <a:t>({}, function(err, result) {</a:t>
            </a:r>
          </a:p>
          <a:p>
            <a:r>
              <a:rPr lang="en-US" sz="1600" b="1" dirty="0" smtClean="0"/>
              <a:t>			console.log("Removed all");</a:t>
            </a:r>
          </a:p>
          <a:p>
            <a:r>
              <a:rPr lang="en-US" sz="1600" b="1" dirty="0" smtClean="0"/>
              <a:t>			</a:t>
            </a:r>
            <a:r>
              <a:rPr lang="en-US" sz="1600" b="1" dirty="0" err="1" smtClean="0"/>
              <a:t>db.close</a:t>
            </a:r>
            <a:r>
              <a:rPr lang="en-US" sz="1600" b="1" dirty="0" smtClean="0"/>
              <a:t>();				</a:t>
            </a:r>
          </a:p>
          <a:p>
            <a:r>
              <a:rPr lang="en-US" sz="1600" b="1" dirty="0" smtClean="0"/>
              <a:t>			</a:t>
            </a:r>
            <a:r>
              <a:rPr lang="en-US" sz="1600" b="1" dirty="0" err="1" smtClean="0"/>
              <a:t>res.end</a:t>
            </a:r>
            <a:r>
              <a:rPr lang="en-US" sz="1600" b="1" dirty="0" smtClean="0"/>
              <a:t>();</a:t>
            </a:r>
          </a:p>
          <a:p>
            <a:r>
              <a:rPr lang="en-US" sz="1600" b="1" dirty="0" smtClean="0"/>
              <a:t>		});			</a:t>
            </a:r>
          </a:p>
          <a:p>
            <a:r>
              <a:rPr lang="en-US" sz="1600" b="1" dirty="0" smtClean="0"/>
              <a:t>	});</a:t>
            </a:r>
          </a:p>
          <a:p>
            <a:r>
              <a:rPr lang="en-US" sz="1600" b="1" dirty="0" smtClean="0"/>
              <a:t>	break;</a:t>
            </a:r>
          </a:p>
          <a:p>
            <a:r>
              <a:rPr lang="en-US" sz="1600" b="1" dirty="0" smtClean="0"/>
              <a:t>     default:</a:t>
            </a:r>
          </a:p>
          <a:p>
            <a:r>
              <a:rPr lang="en-US" sz="1600" b="1" dirty="0" smtClean="0"/>
              <a:t>	</a:t>
            </a:r>
            <a:r>
              <a:rPr lang="en-US" sz="1600" b="1" dirty="0" err="1" smtClean="0"/>
              <a:t>res.end</a:t>
            </a:r>
            <a:r>
              <a:rPr lang="en-US" sz="1600" b="1" dirty="0" smtClean="0"/>
              <a:t>();</a:t>
            </a:r>
          </a:p>
          <a:p>
            <a:r>
              <a:rPr lang="en-US" sz="1600" dirty="0" smtClean="0"/>
              <a:t> }</a:t>
            </a:r>
          </a:p>
          <a:p>
            <a:endParaRPr lang="en-US" sz="16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6380855" y="1555969"/>
            <a:ext cx="2134495" cy="523220"/>
          </a:xfrm>
          <a:prstGeom prst="rect">
            <a:avLst/>
          </a:prstGeom>
          <a:noFill/>
          <a:ln>
            <a:solidFill>
              <a:schemeClr val="accent6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map-server.js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831821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-167436"/>
            <a:ext cx="7886700" cy="1325563"/>
          </a:xfrm>
        </p:spPr>
        <p:txBody>
          <a:bodyPr/>
          <a:lstStyle/>
          <a:p>
            <a:r>
              <a:rPr lang="en-US" dirty="0" err="1" smtClean="0"/>
              <a:t>MongoDB</a:t>
            </a:r>
            <a:r>
              <a:rPr lang="en-US" dirty="0" smtClean="0"/>
              <a:t> Storage:</a:t>
            </a:r>
            <a:r>
              <a:rPr lang="ru-RU" dirty="0" smtClean="0"/>
              <a:t> </a:t>
            </a:r>
            <a:r>
              <a:rPr lang="en-US" dirty="0" smtClean="0"/>
              <a:t>Delete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28650" y="944544"/>
            <a:ext cx="78867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$("#clear").click(function() {</a:t>
            </a:r>
          </a:p>
          <a:p>
            <a:r>
              <a:rPr lang="ru-RU" sz="2800" dirty="0" smtClean="0"/>
              <a:t>    </a:t>
            </a:r>
            <a:r>
              <a:rPr lang="en-US" sz="2800" dirty="0" smtClean="0"/>
              <a:t>$.each(markers, function(</a:t>
            </a:r>
            <a:r>
              <a:rPr lang="en-US" sz="2800" dirty="0" err="1" smtClean="0"/>
              <a:t>idx</a:t>
            </a:r>
            <a:r>
              <a:rPr lang="en-US" sz="2800" dirty="0" smtClean="0"/>
              <a:t>, value) {</a:t>
            </a:r>
          </a:p>
          <a:p>
            <a:r>
              <a:rPr lang="ru-RU" sz="2800" dirty="0" smtClean="0"/>
              <a:t>           </a:t>
            </a:r>
            <a:r>
              <a:rPr lang="en-US" sz="2800" dirty="0" err="1" smtClean="0"/>
              <a:t>value.setMap</a:t>
            </a:r>
            <a:r>
              <a:rPr lang="en-US" sz="2800" dirty="0" smtClean="0"/>
              <a:t>(null);</a:t>
            </a:r>
          </a:p>
          <a:p>
            <a:r>
              <a:rPr lang="ru-RU" sz="2800" dirty="0"/>
              <a:t> </a:t>
            </a:r>
            <a:r>
              <a:rPr lang="ru-RU" sz="2800" dirty="0" smtClean="0"/>
              <a:t>    </a:t>
            </a:r>
            <a:r>
              <a:rPr lang="en-US" sz="2800" dirty="0" smtClean="0"/>
              <a:t>});</a:t>
            </a:r>
          </a:p>
          <a:p>
            <a:r>
              <a:rPr lang="ru-RU" sz="2800" b="1" dirty="0" smtClean="0"/>
              <a:t>     </a:t>
            </a:r>
            <a:r>
              <a:rPr lang="en-US" sz="2800" b="1" dirty="0" smtClean="0"/>
              <a:t>$.</a:t>
            </a:r>
            <a:r>
              <a:rPr lang="en-US" sz="2800" b="1" dirty="0" err="1" smtClean="0"/>
              <a:t>ajax</a:t>
            </a:r>
            <a:r>
              <a:rPr lang="en-US" sz="2800" b="1" dirty="0" smtClean="0"/>
              <a:t>({url: "http://localhost:8080/points", </a:t>
            </a:r>
            <a:endParaRPr lang="ru-RU" sz="2800" b="1" dirty="0" smtClean="0"/>
          </a:p>
          <a:p>
            <a:r>
              <a:rPr lang="ru-RU" sz="2800" b="1" dirty="0"/>
              <a:t> </a:t>
            </a:r>
            <a:r>
              <a:rPr lang="ru-RU" sz="2800" b="1" dirty="0" smtClean="0"/>
              <a:t>                 </a:t>
            </a:r>
            <a:r>
              <a:rPr lang="en-US" sz="2800" b="1" dirty="0" smtClean="0"/>
              <a:t>method: "DELETE"});</a:t>
            </a:r>
          </a:p>
          <a:p>
            <a:r>
              <a:rPr lang="en-US" sz="2800" dirty="0" smtClean="0"/>
              <a:t>});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571623" y="944544"/>
            <a:ext cx="2061655" cy="523220"/>
          </a:xfrm>
          <a:prstGeom prst="rect">
            <a:avLst/>
          </a:prstGeom>
          <a:noFill/>
          <a:ln>
            <a:solidFill>
              <a:schemeClr val="accent6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map-client.js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804174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829" y="284739"/>
            <a:ext cx="7886700" cy="1325563"/>
          </a:xfrm>
        </p:spPr>
        <p:txBody>
          <a:bodyPr/>
          <a:lstStyle/>
          <a:p>
            <a:r>
              <a:rPr lang="ru-RU" dirty="0" smtClean="0"/>
              <a:t>Ссылки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354606" y="1487156"/>
            <a:ext cx="878939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hlinkClick r:id="rId3"/>
              </a:rPr>
              <a:t>https://nodejs.org/en/docs/guides/getting-started-guide/</a:t>
            </a:r>
            <a:endParaRPr lang="en-US" sz="2400" dirty="0" smtClean="0"/>
          </a:p>
          <a:p>
            <a:r>
              <a:rPr lang="en-US" sz="2400" dirty="0" smtClean="0">
                <a:hlinkClick r:id="rId4"/>
              </a:rPr>
              <a:t>https://www.mongodb.com/</a:t>
            </a:r>
            <a:endParaRPr lang="en-US" sz="2400" dirty="0" smtClean="0"/>
          </a:p>
          <a:p>
            <a:r>
              <a:rPr lang="en-US" sz="2400" dirty="0" smtClean="0">
                <a:hlinkClick r:id="rId5"/>
              </a:rPr>
              <a:t>http://mongodb.github.io/node-mongodb-native/2.2/tutorials/crud/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>
                <a:hlinkClick r:id="rId6"/>
              </a:rPr>
              <a:t>https://</a:t>
            </a:r>
            <a:r>
              <a:rPr lang="en-US" sz="2400" dirty="0" smtClean="0">
                <a:hlinkClick r:id="rId6"/>
              </a:rPr>
              <a:t>github.com/vitali-kviatkouski/vsu</a:t>
            </a:r>
            <a:endParaRPr lang="en-US" sz="2400" dirty="0" smtClean="0"/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637810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2776731"/>
            <a:ext cx="7886700" cy="1325563"/>
          </a:xfrm>
        </p:spPr>
        <p:txBody>
          <a:bodyPr/>
          <a:lstStyle/>
          <a:p>
            <a:pPr algn="ctr"/>
            <a:r>
              <a:rPr lang="ru-RU" dirty="0" smtClean="0"/>
              <a:t>Спасибо за внимание!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0009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46090" y="2378407"/>
            <a:ext cx="7772400" cy="289697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Node.js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Google Maps</a:t>
            </a:r>
            <a:br>
              <a:rPr lang="en-US" dirty="0" smtClean="0"/>
            </a:br>
            <a:r>
              <a:rPr lang="en-US" dirty="0" err="1" smtClean="0"/>
              <a:t>MongoDB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JavaScript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jQuery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6326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Google maps work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9548" y="1398726"/>
            <a:ext cx="6007344" cy="5254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953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Google maps work</a:t>
            </a:r>
            <a:r>
              <a:rPr lang="ru-RU" dirty="0" smtClean="0"/>
              <a:t> 1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497392" y="1509823"/>
            <a:ext cx="812409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2400" dirty="0" smtClean="0"/>
          </a:p>
          <a:p>
            <a:r>
              <a:rPr lang="ru-RU" sz="2400" dirty="0" err="1" smtClean="0"/>
              <a:t>function</a:t>
            </a:r>
            <a:r>
              <a:rPr lang="ru-RU" sz="2400" dirty="0" smtClean="0"/>
              <a:t> </a:t>
            </a:r>
            <a:r>
              <a:rPr lang="ru-RU" sz="2400" dirty="0" err="1" smtClean="0"/>
              <a:t>initMap</a:t>
            </a:r>
            <a:r>
              <a:rPr lang="ru-RU" sz="2400" dirty="0" smtClean="0"/>
              <a:t>() {</a:t>
            </a:r>
          </a:p>
          <a:p>
            <a:r>
              <a:rPr lang="ru-RU" sz="2400" dirty="0" smtClean="0"/>
              <a:t>    </a:t>
            </a:r>
            <a:r>
              <a:rPr lang="ru-RU" sz="2400" dirty="0" err="1" smtClean="0"/>
              <a:t>var</a:t>
            </a:r>
            <a:r>
              <a:rPr lang="ru-RU" sz="2400" dirty="0" smtClean="0"/>
              <a:t> </a:t>
            </a:r>
            <a:r>
              <a:rPr lang="ru-RU" sz="2400" dirty="0" err="1" smtClean="0"/>
              <a:t>current</a:t>
            </a:r>
            <a:r>
              <a:rPr lang="ru-RU" sz="2400" dirty="0" smtClean="0"/>
              <a:t> = {</a:t>
            </a:r>
            <a:r>
              <a:rPr lang="ru-RU" sz="2400" b="1" dirty="0" err="1" smtClean="0"/>
              <a:t>lat</a:t>
            </a:r>
            <a:r>
              <a:rPr lang="ru-RU" sz="2400" b="1" dirty="0" smtClean="0"/>
              <a:t>: 55.1776271, </a:t>
            </a:r>
            <a:r>
              <a:rPr lang="ru-RU" sz="2400" b="1" dirty="0" err="1" smtClean="0"/>
              <a:t>lng</a:t>
            </a:r>
            <a:r>
              <a:rPr lang="ru-RU" sz="2400" b="1" dirty="0" smtClean="0"/>
              <a:t>: 30.2252502</a:t>
            </a:r>
            <a:r>
              <a:rPr lang="ru-RU" sz="2400" dirty="0" smtClean="0"/>
              <a:t>};</a:t>
            </a:r>
          </a:p>
          <a:p>
            <a:r>
              <a:rPr lang="ru-RU" sz="2400" dirty="0" smtClean="0"/>
              <a:t>    </a:t>
            </a:r>
            <a:r>
              <a:rPr lang="ru-RU" sz="2400" dirty="0" err="1" smtClean="0"/>
              <a:t>var</a:t>
            </a:r>
            <a:r>
              <a:rPr lang="ru-RU" sz="2400" dirty="0" smtClean="0"/>
              <a:t> </a:t>
            </a:r>
            <a:r>
              <a:rPr lang="ru-RU" sz="2400" dirty="0" err="1" smtClean="0"/>
              <a:t>map</a:t>
            </a:r>
            <a:r>
              <a:rPr lang="ru-RU" sz="2400" dirty="0" smtClean="0"/>
              <a:t> = </a:t>
            </a:r>
            <a:r>
              <a:rPr lang="ru-RU" sz="2400" dirty="0" err="1" smtClean="0"/>
              <a:t>new</a:t>
            </a:r>
            <a:r>
              <a:rPr lang="ru-RU" sz="2400" dirty="0" smtClean="0"/>
              <a:t> </a:t>
            </a:r>
            <a:r>
              <a:rPr lang="ru-RU" sz="2400" dirty="0" err="1" smtClean="0"/>
              <a:t>google.maps.Map</a:t>
            </a:r>
            <a:r>
              <a:rPr lang="ru-RU" sz="2400" dirty="0" smtClean="0"/>
              <a:t>( 			</a:t>
            </a:r>
            <a:r>
              <a:rPr lang="ru-RU" sz="2400" dirty="0" err="1" smtClean="0"/>
              <a:t>document.getElementById</a:t>
            </a:r>
            <a:r>
              <a:rPr lang="ru-RU" sz="2400" dirty="0" smtClean="0"/>
              <a:t>('</a:t>
            </a:r>
            <a:r>
              <a:rPr lang="ru-RU" sz="2400" dirty="0" err="1" smtClean="0"/>
              <a:t>map</a:t>
            </a:r>
            <a:r>
              <a:rPr lang="ru-RU" sz="2400" dirty="0" smtClean="0"/>
              <a:t>'), {</a:t>
            </a:r>
          </a:p>
          <a:p>
            <a:r>
              <a:rPr lang="ru-RU" sz="2400" dirty="0" smtClean="0"/>
              <a:t>      </a:t>
            </a:r>
            <a:r>
              <a:rPr lang="ru-RU" sz="2400" dirty="0" err="1" smtClean="0"/>
              <a:t>zoom</a:t>
            </a:r>
            <a:r>
              <a:rPr lang="ru-RU" sz="2400" dirty="0" smtClean="0"/>
              <a:t>: 16,</a:t>
            </a:r>
          </a:p>
          <a:p>
            <a:r>
              <a:rPr lang="ru-RU" sz="2400" dirty="0" smtClean="0"/>
              <a:t>      </a:t>
            </a:r>
            <a:r>
              <a:rPr lang="ru-RU" sz="2400" dirty="0" err="1" smtClean="0"/>
              <a:t>center</a:t>
            </a:r>
            <a:r>
              <a:rPr lang="ru-RU" sz="2400" dirty="0" smtClean="0"/>
              <a:t>: </a:t>
            </a:r>
            <a:r>
              <a:rPr lang="ru-RU" sz="2400" dirty="0" err="1" smtClean="0"/>
              <a:t>current</a:t>
            </a:r>
            <a:endParaRPr lang="ru-RU" sz="2400" dirty="0" smtClean="0"/>
          </a:p>
          <a:p>
            <a:r>
              <a:rPr lang="ru-RU" sz="2400" dirty="0" smtClean="0"/>
              <a:t>    });</a:t>
            </a:r>
          </a:p>
          <a:p>
            <a:r>
              <a:rPr lang="ru-RU" sz="2400" dirty="0" smtClean="0"/>
              <a:t>}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634387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Google maps work</a:t>
            </a:r>
            <a:r>
              <a:rPr lang="ru-RU" dirty="0" smtClean="0"/>
              <a:t> 2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497392" y="1509823"/>
            <a:ext cx="8124093" cy="42165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 err="1" smtClean="0"/>
              <a:t>function</a:t>
            </a:r>
            <a:r>
              <a:rPr lang="ru-RU" sz="1400" dirty="0" smtClean="0"/>
              <a:t> </a:t>
            </a:r>
            <a:r>
              <a:rPr lang="ru-RU" sz="1400" dirty="0" err="1" smtClean="0"/>
              <a:t>initMap</a:t>
            </a:r>
            <a:r>
              <a:rPr lang="ru-RU" sz="1400" dirty="0" smtClean="0"/>
              <a:t>() {</a:t>
            </a:r>
          </a:p>
          <a:p>
            <a:r>
              <a:rPr lang="ru-RU" sz="1400" dirty="0" smtClean="0"/>
              <a:t>    </a:t>
            </a:r>
            <a:r>
              <a:rPr lang="ru-RU" sz="1400" dirty="0" err="1" smtClean="0"/>
              <a:t>var</a:t>
            </a:r>
            <a:r>
              <a:rPr lang="ru-RU" sz="1400" dirty="0" smtClean="0"/>
              <a:t> </a:t>
            </a:r>
            <a:r>
              <a:rPr lang="ru-RU" sz="1400" dirty="0" err="1" smtClean="0"/>
              <a:t>current</a:t>
            </a:r>
            <a:r>
              <a:rPr lang="ru-RU" sz="1400" dirty="0" smtClean="0"/>
              <a:t> = {</a:t>
            </a:r>
            <a:r>
              <a:rPr lang="ru-RU" sz="1400" dirty="0" err="1" smtClean="0"/>
              <a:t>lat</a:t>
            </a:r>
            <a:r>
              <a:rPr lang="ru-RU" sz="1400" dirty="0" smtClean="0"/>
              <a:t>: 55.1776271, </a:t>
            </a:r>
            <a:r>
              <a:rPr lang="ru-RU" sz="1400" dirty="0" err="1" smtClean="0"/>
              <a:t>lng</a:t>
            </a:r>
            <a:r>
              <a:rPr lang="ru-RU" sz="1400" dirty="0" smtClean="0"/>
              <a:t>: 30.2252502};</a:t>
            </a:r>
          </a:p>
          <a:p>
            <a:r>
              <a:rPr lang="ru-RU" sz="1400" dirty="0" smtClean="0"/>
              <a:t>    </a:t>
            </a:r>
            <a:r>
              <a:rPr lang="ru-RU" sz="1400" dirty="0" err="1" smtClean="0"/>
              <a:t>var</a:t>
            </a:r>
            <a:r>
              <a:rPr lang="ru-RU" sz="1400" dirty="0" smtClean="0"/>
              <a:t> </a:t>
            </a:r>
            <a:r>
              <a:rPr lang="ru-RU" sz="1400" dirty="0" err="1" smtClean="0"/>
              <a:t>map</a:t>
            </a:r>
            <a:r>
              <a:rPr lang="ru-RU" sz="1400" dirty="0" smtClean="0"/>
              <a:t> = </a:t>
            </a:r>
            <a:r>
              <a:rPr lang="ru-RU" sz="1400" dirty="0" err="1" smtClean="0"/>
              <a:t>new</a:t>
            </a:r>
            <a:r>
              <a:rPr lang="ru-RU" sz="1400" dirty="0" smtClean="0"/>
              <a:t> </a:t>
            </a:r>
            <a:r>
              <a:rPr lang="ru-RU" sz="1400" dirty="0" err="1" smtClean="0"/>
              <a:t>google.maps.Map</a:t>
            </a:r>
            <a:r>
              <a:rPr lang="ru-RU" sz="1400" dirty="0" smtClean="0"/>
              <a:t>(</a:t>
            </a:r>
            <a:r>
              <a:rPr lang="ru-RU" sz="1400" dirty="0" err="1" smtClean="0"/>
              <a:t>document.getElementById</a:t>
            </a:r>
            <a:r>
              <a:rPr lang="ru-RU" sz="1400" dirty="0" smtClean="0"/>
              <a:t>('</a:t>
            </a:r>
            <a:r>
              <a:rPr lang="ru-RU" sz="1400" dirty="0" err="1" smtClean="0"/>
              <a:t>map</a:t>
            </a:r>
            <a:r>
              <a:rPr lang="ru-RU" sz="1400" dirty="0" smtClean="0"/>
              <a:t>'), {</a:t>
            </a:r>
          </a:p>
          <a:p>
            <a:r>
              <a:rPr lang="ru-RU" sz="1400" dirty="0" smtClean="0"/>
              <a:t>      </a:t>
            </a:r>
            <a:r>
              <a:rPr lang="ru-RU" sz="1400" dirty="0" err="1" smtClean="0"/>
              <a:t>zoom</a:t>
            </a:r>
            <a:r>
              <a:rPr lang="ru-RU" sz="1400" dirty="0" smtClean="0"/>
              <a:t>: 16,</a:t>
            </a:r>
          </a:p>
          <a:p>
            <a:r>
              <a:rPr lang="ru-RU" sz="1400" dirty="0" smtClean="0"/>
              <a:t>      </a:t>
            </a:r>
            <a:r>
              <a:rPr lang="ru-RU" sz="1400" dirty="0" err="1" smtClean="0"/>
              <a:t>center</a:t>
            </a:r>
            <a:r>
              <a:rPr lang="ru-RU" sz="1400" dirty="0" smtClean="0"/>
              <a:t>: </a:t>
            </a:r>
            <a:r>
              <a:rPr lang="ru-RU" sz="1400" dirty="0" err="1" smtClean="0"/>
              <a:t>current</a:t>
            </a:r>
            <a:endParaRPr lang="ru-RU" sz="1400" dirty="0" smtClean="0"/>
          </a:p>
          <a:p>
            <a:r>
              <a:rPr lang="ru-RU" sz="1400" dirty="0" smtClean="0"/>
              <a:t>    });</a:t>
            </a:r>
          </a:p>
          <a:p>
            <a:r>
              <a:rPr lang="en-US" sz="2400" dirty="0" smtClean="0"/>
              <a:t> </a:t>
            </a:r>
            <a:r>
              <a:rPr lang="ru-RU" sz="2400" dirty="0" smtClean="0"/>
              <a:t> </a:t>
            </a:r>
            <a:r>
              <a:rPr lang="en-US" sz="2400" dirty="0" err="1" smtClean="0"/>
              <a:t>map.addListener</a:t>
            </a:r>
            <a:r>
              <a:rPr lang="en-US" sz="2400" dirty="0" smtClean="0"/>
              <a:t>('click', function(e) {</a:t>
            </a:r>
          </a:p>
          <a:p>
            <a:r>
              <a:rPr lang="en-US" sz="2400" dirty="0" smtClean="0"/>
              <a:t>        </a:t>
            </a:r>
            <a:r>
              <a:rPr lang="en-US" sz="2400" dirty="0" err="1" smtClean="0"/>
              <a:t>var</a:t>
            </a:r>
            <a:r>
              <a:rPr lang="en-US" sz="2400" dirty="0" smtClean="0"/>
              <a:t> marker = new </a:t>
            </a:r>
            <a:r>
              <a:rPr lang="en-US" sz="2400" dirty="0" err="1" smtClean="0"/>
              <a:t>google.maps.Marker</a:t>
            </a:r>
            <a:r>
              <a:rPr lang="en-US" sz="2400" dirty="0" smtClean="0"/>
              <a:t>({</a:t>
            </a:r>
          </a:p>
          <a:p>
            <a:r>
              <a:rPr lang="en-US" sz="2400" dirty="0" smtClean="0"/>
              <a:t>          position: </a:t>
            </a:r>
            <a:r>
              <a:rPr lang="en-US" sz="2400" dirty="0" err="1" smtClean="0"/>
              <a:t>e.latLng</a:t>
            </a:r>
            <a:r>
              <a:rPr lang="en-US" sz="2400" dirty="0" smtClean="0"/>
              <a:t>,</a:t>
            </a:r>
          </a:p>
          <a:p>
            <a:r>
              <a:rPr lang="en-US" sz="2400" dirty="0" smtClean="0"/>
              <a:t>          map: map</a:t>
            </a:r>
          </a:p>
          <a:p>
            <a:r>
              <a:rPr lang="en-US" sz="2400" dirty="0" smtClean="0"/>
              <a:t>        });</a:t>
            </a:r>
          </a:p>
          <a:p>
            <a:r>
              <a:rPr lang="en-US" sz="2400" dirty="0" smtClean="0"/>
              <a:t>        </a:t>
            </a:r>
            <a:r>
              <a:rPr lang="en-US" sz="2400" dirty="0" err="1" smtClean="0"/>
              <a:t>map.panTo</a:t>
            </a:r>
            <a:r>
              <a:rPr lang="en-US" sz="2400" dirty="0" smtClean="0"/>
              <a:t>(</a:t>
            </a:r>
            <a:r>
              <a:rPr lang="en-US" sz="2400" dirty="0" err="1" smtClean="0"/>
              <a:t>e.latLng</a:t>
            </a:r>
            <a:r>
              <a:rPr lang="en-US" sz="2400" dirty="0" smtClean="0"/>
              <a:t>);</a:t>
            </a:r>
          </a:p>
          <a:p>
            <a:r>
              <a:rPr lang="en-US" sz="2400" dirty="0" smtClean="0"/>
              <a:t>    });</a:t>
            </a:r>
            <a:endParaRPr lang="ru-RU" sz="2400" dirty="0" smtClean="0"/>
          </a:p>
          <a:p>
            <a:r>
              <a:rPr lang="ru-RU" sz="1600" dirty="0" smtClean="0"/>
              <a:t>}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057552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Google maps work</a:t>
            </a:r>
            <a:r>
              <a:rPr lang="ru-RU" dirty="0" smtClean="0"/>
              <a:t> 3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497392" y="1369151"/>
            <a:ext cx="8124093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 err="1" smtClean="0"/>
              <a:t>function</a:t>
            </a:r>
            <a:r>
              <a:rPr lang="ru-RU" sz="1400" dirty="0" smtClean="0"/>
              <a:t> </a:t>
            </a:r>
            <a:r>
              <a:rPr lang="ru-RU" sz="1400" dirty="0" err="1" smtClean="0"/>
              <a:t>initMap</a:t>
            </a:r>
            <a:r>
              <a:rPr lang="ru-RU" sz="1400" dirty="0" smtClean="0"/>
              <a:t>() {</a:t>
            </a:r>
          </a:p>
          <a:p>
            <a:r>
              <a:rPr lang="ru-RU" sz="1400" dirty="0" smtClean="0"/>
              <a:t>    </a:t>
            </a:r>
            <a:r>
              <a:rPr lang="ru-RU" sz="1400" dirty="0" err="1" smtClean="0"/>
              <a:t>var</a:t>
            </a:r>
            <a:r>
              <a:rPr lang="ru-RU" sz="1400" dirty="0" smtClean="0"/>
              <a:t> </a:t>
            </a:r>
            <a:r>
              <a:rPr lang="ru-RU" sz="1400" dirty="0" err="1" smtClean="0"/>
              <a:t>current</a:t>
            </a:r>
            <a:r>
              <a:rPr lang="ru-RU" sz="1400" dirty="0" smtClean="0"/>
              <a:t> = {</a:t>
            </a:r>
            <a:r>
              <a:rPr lang="ru-RU" sz="1400" dirty="0" err="1" smtClean="0"/>
              <a:t>lat</a:t>
            </a:r>
            <a:r>
              <a:rPr lang="ru-RU" sz="1400" dirty="0" smtClean="0"/>
              <a:t>: 55.1776271, </a:t>
            </a:r>
            <a:r>
              <a:rPr lang="ru-RU" sz="1400" dirty="0" err="1" smtClean="0"/>
              <a:t>lng</a:t>
            </a:r>
            <a:r>
              <a:rPr lang="ru-RU" sz="1400" dirty="0" smtClean="0"/>
              <a:t>: 30.2252502};</a:t>
            </a:r>
          </a:p>
          <a:p>
            <a:r>
              <a:rPr lang="ru-RU" sz="2400" dirty="0" smtClean="0"/>
              <a:t>  </a:t>
            </a:r>
            <a:r>
              <a:rPr lang="en-US" sz="2000" dirty="0" err="1" smtClean="0"/>
              <a:t>var</a:t>
            </a:r>
            <a:r>
              <a:rPr lang="en-US" sz="2000" dirty="0" smtClean="0"/>
              <a:t> markers = [];</a:t>
            </a:r>
            <a:endParaRPr lang="ru-RU" sz="2400" dirty="0" smtClean="0"/>
          </a:p>
          <a:p>
            <a:r>
              <a:rPr lang="ru-RU" sz="1400" dirty="0" smtClean="0"/>
              <a:t>    </a:t>
            </a:r>
            <a:r>
              <a:rPr lang="ru-RU" sz="1400" dirty="0" err="1" smtClean="0"/>
              <a:t>var</a:t>
            </a:r>
            <a:r>
              <a:rPr lang="ru-RU" sz="1400" dirty="0" smtClean="0"/>
              <a:t> </a:t>
            </a:r>
            <a:r>
              <a:rPr lang="ru-RU" sz="1400" dirty="0" err="1" smtClean="0"/>
              <a:t>map</a:t>
            </a:r>
            <a:r>
              <a:rPr lang="ru-RU" sz="1400" dirty="0" smtClean="0"/>
              <a:t> = </a:t>
            </a:r>
            <a:r>
              <a:rPr lang="ru-RU" sz="1400" dirty="0" err="1" smtClean="0"/>
              <a:t>new</a:t>
            </a:r>
            <a:r>
              <a:rPr lang="ru-RU" sz="1400" dirty="0" smtClean="0"/>
              <a:t> </a:t>
            </a:r>
            <a:r>
              <a:rPr lang="ru-RU" sz="1400" dirty="0" err="1" smtClean="0"/>
              <a:t>google.maps.Map</a:t>
            </a:r>
            <a:r>
              <a:rPr lang="ru-RU" sz="1400" dirty="0" smtClean="0"/>
              <a:t>(</a:t>
            </a:r>
            <a:r>
              <a:rPr lang="ru-RU" sz="1400" dirty="0" err="1" smtClean="0"/>
              <a:t>document.getElementById</a:t>
            </a:r>
            <a:r>
              <a:rPr lang="ru-RU" sz="1400" dirty="0" smtClean="0"/>
              <a:t>('</a:t>
            </a:r>
            <a:r>
              <a:rPr lang="ru-RU" sz="1400" dirty="0" err="1" smtClean="0"/>
              <a:t>map</a:t>
            </a:r>
            <a:r>
              <a:rPr lang="ru-RU" sz="1400" dirty="0" smtClean="0"/>
              <a:t>'), {</a:t>
            </a:r>
          </a:p>
          <a:p>
            <a:r>
              <a:rPr lang="ru-RU" sz="1400" dirty="0" smtClean="0"/>
              <a:t>      </a:t>
            </a:r>
            <a:r>
              <a:rPr lang="ru-RU" sz="1400" dirty="0" err="1" smtClean="0"/>
              <a:t>zoom</a:t>
            </a:r>
            <a:r>
              <a:rPr lang="ru-RU" sz="1400" dirty="0" smtClean="0"/>
              <a:t>: 16,</a:t>
            </a:r>
          </a:p>
          <a:p>
            <a:r>
              <a:rPr lang="ru-RU" sz="1400" dirty="0" smtClean="0"/>
              <a:t>      </a:t>
            </a:r>
            <a:r>
              <a:rPr lang="ru-RU" sz="1400" dirty="0" err="1" smtClean="0"/>
              <a:t>center</a:t>
            </a:r>
            <a:r>
              <a:rPr lang="ru-RU" sz="1400" dirty="0" smtClean="0"/>
              <a:t>: </a:t>
            </a:r>
            <a:r>
              <a:rPr lang="ru-RU" sz="1400" dirty="0" err="1" smtClean="0"/>
              <a:t>current</a:t>
            </a:r>
            <a:endParaRPr lang="ru-RU" sz="1400" dirty="0" smtClean="0"/>
          </a:p>
          <a:p>
            <a:r>
              <a:rPr lang="ru-RU" sz="1400" dirty="0" smtClean="0"/>
              <a:t>    });</a:t>
            </a:r>
          </a:p>
          <a:p>
            <a:r>
              <a:rPr lang="en-US" sz="2400" dirty="0" smtClean="0"/>
              <a:t> </a:t>
            </a:r>
            <a:r>
              <a:rPr lang="ru-RU" sz="1400" dirty="0" smtClean="0"/>
              <a:t> </a:t>
            </a:r>
            <a:r>
              <a:rPr lang="en-US" sz="1400" dirty="0" err="1" smtClean="0"/>
              <a:t>map.addListener</a:t>
            </a:r>
            <a:r>
              <a:rPr lang="en-US" sz="1400" dirty="0" smtClean="0"/>
              <a:t>('click', function(e) {</a:t>
            </a:r>
          </a:p>
          <a:p>
            <a:r>
              <a:rPr lang="en-US" sz="1400" dirty="0" smtClean="0"/>
              <a:t>        </a:t>
            </a:r>
            <a:r>
              <a:rPr lang="en-US" sz="1400" dirty="0" err="1" smtClean="0"/>
              <a:t>var</a:t>
            </a:r>
            <a:r>
              <a:rPr lang="en-US" sz="1400" dirty="0" smtClean="0"/>
              <a:t> marker = new </a:t>
            </a:r>
            <a:r>
              <a:rPr lang="en-US" sz="1400" dirty="0" err="1" smtClean="0"/>
              <a:t>google.maps.Marker</a:t>
            </a:r>
            <a:r>
              <a:rPr lang="en-US" sz="1400" dirty="0" smtClean="0"/>
              <a:t>({</a:t>
            </a:r>
          </a:p>
          <a:p>
            <a:r>
              <a:rPr lang="en-US" sz="1400" dirty="0" smtClean="0"/>
              <a:t>          position: </a:t>
            </a:r>
            <a:r>
              <a:rPr lang="en-US" sz="1400" dirty="0" err="1" smtClean="0"/>
              <a:t>e.latLng</a:t>
            </a:r>
            <a:r>
              <a:rPr lang="en-US" sz="1400" dirty="0" smtClean="0"/>
              <a:t>,</a:t>
            </a:r>
          </a:p>
          <a:p>
            <a:r>
              <a:rPr lang="en-US" sz="1400" dirty="0" smtClean="0"/>
              <a:t>          map: map</a:t>
            </a:r>
          </a:p>
          <a:p>
            <a:r>
              <a:rPr lang="en-US" sz="1400" dirty="0" smtClean="0"/>
              <a:t>        });</a:t>
            </a:r>
          </a:p>
          <a:p>
            <a:r>
              <a:rPr lang="en-US" sz="1400" dirty="0" smtClean="0"/>
              <a:t>        </a:t>
            </a:r>
            <a:r>
              <a:rPr lang="en-US" sz="1400" dirty="0" err="1" smtClean="0"/>
              <a:t>map.panTo</a:t>
            </a:r>
            <a:r>
              <a:rPr lang="en-US" sz="1400" dirty="0" smtClean="0"/>
              <a:t>(</a:t>
            </a:r>
            <a:r>
              <a:rPr lang="en-US" sz="1400" dirty="0" err="1" smtClean="0"/>
              <a:t>e.latLng</a:t>
            </a:r>
            <a:r>
              <a:rPr lang="en-US" sz="1400" dirty="0" smtClean="0"/>
              <a:t>);</a:t>
            </a:r>
            <a:endParaRPr lang="ru-RU" sz="1400" dirty="0" smtClean="0"/>
          </a:p>
          <a:p>
            <a:r>
              <a:rPr lang="ru-RU" sz="1400" dirty="0" smtClean="0"/>
              <a:t>      </a:t>
            </a:r>
            <a:r>
              <a:rPr lang="en-US" sz="2000" dirty="0" smtClean="0"/>
              <a:t> </a:t>
            </a:r>
            <a:r>
              <a:rPr lang="en-US" sz="2000" dirty="0" err="1" smtClean="0"/>
              <a:t>markers.push</a:t>
            </a:r>
            <a:r>
              <a:rPr lang="en-US" sz="2000" dirty="0" smtClean="0"/>
              <a:t>(marker);</a:t>
            </a:r>
          </a:p>
          <a:p>
            <a:r>
              <a:rPr lang="en-US" sz="1400" dirty="0" smtClean="0"/>
              <a:t>    });</a:t>
            </a:r>
          </a:p>
          <a:p>
            <a:r>
              <a:rPr lang="en-US" sz="2000" dirty="0" smtClean="0"/>
              <a:t>  $("#clear").click(function() {</a:t>
            </a:r>
          </a:p>
          <a:p>
            <a:r>
              <a:rPr lang="en-US" sz="2000" dirty="0" smtClean="0"/>
              <a:t>        $.each(markers, function(</a:t>
            </a:r>
            <a:r>
              <a:rPr lang="en-US" sz="2000" dirty="0" err="1" smtClean="0"/>
              <a:t>idx</a:t>
            </a:r>
            <a:r>
              <a:rPr lang="en-US" sz="2000" dirty="0" smtClean="0"/>
              <a:t>, value) {</a:t>
            </a:r>
          </a:p>
          <a:p>
            <a:r>
              <a:rPr lang="en-US" sz="2000" dirty="0" smtClean="0"/>
              <a:t>            </a:t>
            </a:r>
            <a:r>
              <a:rPr lang="en-US" sz="2000" dirty="0" err="1" smtClean="0"/>
              <a:t>value.setMap</a:t>
            </a:r>
            <a:r>
              <a:rPr lang="en-US" sz="2000" dirty="0" smtClean="0"/>
              <a:t>(null);</a:t>
            </a:r>
          </a:p>
          <a:p>
            <a:r>
              <a:rPr lang="en-US" sz="2000" dirty="0" smtClean="0"/>
              <a:t>        });</a:t>
            </a:r>
          </a:p>
          <a:p>
            <a:r>
              <a:rPr lang="en-US" sz="2000" dirty="0" smtClean="0"/>
              <a:t>  });</a:t>
            </a:r>
            <a:endParaRPr lang="ru-RU" sz="2000" dirty="0" smtClean="0"/>
          </a:p>
          <a:p>
            <a:r>
              <a:rPr lang="ru-RU" sz="1600" dirty="0" smtClean="0"/>
              <a:t>}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2891972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Node.js event loop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276865" y="1690689"/>
            <a:ext cx="3377513" cy="5170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Java Code – Execute. Read file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276864" y="2207740"/>
            <a:ext cx="3377514" cy="146633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File I/O wait for file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276864" y="3680358"/>
            <a:ext cx="3377514" cy="5170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Java Code – Execute. Parse JSON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1546995" y="1304881"/>
            <a:ext cx="843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1275054" y="4730916"/>
            <a:ext cx="3377514" cy="146633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Network I/O wait for file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1275054" y="4199562"/>
            <a:ext cx="3377514" cy="5170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Java Code – Execute. Send to user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32917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Node.js event loop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276865" y="1690689"/>
            <a:ext cx="3377513" cy="5170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</a:t>
            </a:r>
            <a:r>
              <a:rPr lang="en-US" dirty="0"/>
              <a:t>S</a:t>
            </a:r>
            <a:r>
              <a:rPr lang="en-US" dirty="0" smtClean="0"/>
              <a:t> Code – Execute. Read file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137836" y="2207741"/>
            <a:ext cx="3377514" cy="146633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File I/O wait for file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276864" y="3680358"/>
            <a:ext cx="3377514" cy="5170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JS Code – Execute. Parse JSON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1546995" y="1304881"/>
            <a:ext cx="843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5137836" y="4716614"/>
            <a:ext cx="3377514" cy="146633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Network I/O wait for file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1275054" y="4199562"/>
            <a:ext cx="3377514" cy="5170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JS Code – Execute. Send to user</a:t>
            </a:r>
            <a:endParaRPr lang="ru-RU" dirty="0"/>
          </a:p>
        </p:txBody>
      </p:sp>
      <p:cxnSp>
        <p:nvCxnSpPr>
          <p:cNvPr id="10" name="Прямая со стрелкой 9"/>
          <p:cNvCxnSpPr>
            <a:stCxn id="4" idx="3"/>
            <a:endCxn id="5" idx="0"/>
          </p:cNvCxnSpPr>
          <p:nvPr/>
        </p:nvCxnSpPr>
        <p:spPr>
          <a:xfrm>
            <a:off x="4654378" y="1949215"/>
            <a:ext cx="2172215" cy="258526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>
            <a:stCxn id="5" idx="2"/>
            <a:endCxn id="6" idx="3"/>
          </p:cNvCxnSpPr>
          <p:nvPr/>
        </p:nvCxnSpPr>
        <p:spPr>
          <a:xfrm flipH="1">
            <a:off x="4654378" y="3674077"/>
            <a:ext cx="2172215" cy="264807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/>
          <p:nvPr/>
        </p:nvCxnSpPr>
        <p:spPr>
          <a:xfrm>
            <a:off x="4652568" y="4458088"/>
            <a:ext cx="2172215" cy="258526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/>
          <p:nvPr/>
        </p:nvCxnSpPr>
        <p:spPr>
          <a:xfrm flipH="1">
            <a:off x="4572000" y="6182950"/>
            <a:ext cx="2172215" cy="264807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0034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Node.js event loop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276865" y="1690689"/>
            <a:ext cx="3377513" cy="5170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JS Code – Execute. Read file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137836" y="2207741"/>
            <a:ext cx="3377514" cy="146633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File I/O wait for file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276864" y="3680358"/>
            <a:ext cx="3377514" cy="5170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JS Code – Execute. Parse JSON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1546995" y="1304881"/>
            <a:ext cx="843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5137836" y="4716614"/>
            <a:ext cx="3377514" cy="146633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Network I/O wait for file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1275054" y="4199562"/>
            <a:ext cx="3377514" cy="5170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JS Code – Execute. Send to user</a:t>
            </a:r>
            <a:endParaRPr lang="ru-RU" dirty="0"/>
          </a:p>
        </p:txBody>
      </p:sp>
      <p:cxnSp>
        <p:nvCxnSpPr>
          <p:cNvPr id="10" name="Прямая со стрелкой 9"/>
          <p:cNvCxnSpPr>
            <a:stCxn id="4" idx="3"/>
            <a:endCxn id="5" idx="0"/>
          </p:cNvCxnSpPr>
          <p:nvPr/>
        </p:nvCxnSpPr>
        <p:spPr>
          <a:xfrm>
            <a:off x="4654378" y="1949215"/>
            <a:ext cx="2172215" cy="258526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>
            <a:stCxn id="5" idx="2"/>
            <a:endCxn id="6" idx="3"/>
          </p:cNvCxnSpPr>
          <p:nvPr/>
        </p:nvCxnSpPr>
        <p:spPr>
          <a:xfrm flipH="1">
            <a:off x="4654378" y="3674077"/>
            <a:ext cx="2172215" cy="264807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/>
          <p:nvPr/>
        </p:nvCxnSpPr>
        <p:spPr>
          <a:xfrm>
            <a:off x="4652568" y="4458088"/>
            <a:ext cx="2172215" cy="258526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/>
          <p:nvPr/>
        </p:nvCxnSpPr>
        <p:spPr>
          <a:xfrm flipH="1">
            <a:off x="4572000" y="6182950"/>
            <a:ext cx="2172215" cy="264807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Прямоугольник 12"/>
          <p:cNvSpPr/>
          <p:nvPr/>
        </p:nvSpPr>
        <p:spPr>
          <a:xfrm>
            <a:off x="1275055" y="2224217"/>
            <a:ext cx="3377513" cy="40556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JS Code – Execute</a:t>
            </a:r>
            <a:r>
              <a:rPr lang="ru-RU" dirty="0" smtClean="0"/>
              <a:t> </a:t>
            </a:r>
            <a:r>
              <a:rPr lang="en-US" dirty="0" smtClean="0"/>
              <a:t>more code</a:t>
            </a:r>
            <a:endParaRPr lang="ru-RU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1275054" y="2642941"/>
            <a:ext cx="3377513" cy="5170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JS Code – Execute</a:t>
            </a:r>
            <a:r>
              <a:rPr lang="ru-RU" dirty="0" smtClean="0"/>
              <a:t> </a:t>
            </a:r>
            <a:r>
              <a:rPr lang="en-US" dirty="0" smtClean="0"/>
              <a:t>more code</a:t>
            </a:r>
            <a:endParaRPr lang="ru-RU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1275055" y="3148666"/>
            <a:ext cx="3377513" cy="5170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JS Code – Execute</a:t>
            </a:r>
            <a:r>
              <a:rPr lang="ru-RU" dirty="0" smtClean="0"/>
              <a:t> </a:t>
            </a:r>
            <a:r>
              <a:rPr lang="en-US" dirty="0" smtClean="0"/>
              <a:t>more code</a:t>
            </a:r>
            <a:endParaRPr lang="ru-RU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1275054" y="4705287"/>
            <a:ext cx="3377513" cy="40556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JS Code – Execute</a:t>
            </a:r>
            <a:r>
              <a:rPr lang="ru-RU" dirty="0" smtClean="0"/>
              <a:t> </a:t>
            </a:r>
            <a:r>
              <a:rPr lang="en-US" dirty="0" smtClean="0"/>
              <a:t>more code</a:t>
            </a:r>
            <a:endParaRPr lang="ru-RU" dirty="0"/>
          </a:p>
        </p:txBody>
      </p:sp>
      <p:sp>
        <p:nvSpPr>
          <p:cNvPr id="19" name="Прямоугольник 18"/>
          <p:cNvSpPr/>
          <p:nvPr/>
        </p:nvSpPr>
        <p:spPr>
          <a:xfrm>
            <a:off x="1275053" y="5124011"/>
            <a:ext cx="3377513" cy="5170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JS Code – Execute</a:t>
            </a:r>
            <a:r>
              <a:rPr lang="ru-RU" dirty="0" smtClean="0"/>
              <a:t> </a:t>
            </a:r>
            <a:r>
              <a:rPr lang="en-US" dirty="0" smtClean="0"/>
              <a:t>more code</a:t>
            </a:r>
            <a:endParaRPr lang="ru-RU" dirty="0"/>
          </a:p>
        </p:txBody>
      </p:sp>
      <p:sp>
        <p:nvSpPr>
          <p:cNvPr id="20" name="Прямоугольник 19"/>
          <p:cNvSpPr/>
          <p:nvPr/>
        </p:nvSpPr>
        <p:spPr>
          <a:xfrm>
            <a:off x="1275054" y="5629736"/>
            <a:ext cx="3377513" cy="5170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JS Code – Execute</a:t>
            </a:r>
            <a:r>
              <a:rPr lang="ru-RU" dirty="0" smtClean="0"/>
              <a:t> </a:t>
            </a:r>
            <a:r>
              <a:rPr lang="en-US" dirty="0" smtClean="0"/>
              <a:t>more code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35072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86</TotalTime>
  <Words>1614</Words>
  <Application>Microsoft Office PowerPoint</Application>
  <PresentationFormat>On-screen Show (4:3)</PresentationFormat>
  <Paragraphs>313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Тема Office</vt:lpstr>
      <vt:lpstr>Node.js workshop</vt:lpstr>
      <vt:lpstr>Node.js Google Maps MongoDB JavaScript jQuery</vt:lpstr>
      <vt:lpstr>Google maps work</vt:lpstr>
      <vt:lpstr>Google maps work 1</vt:lpstr>
      <vt:lpstr>Google maps work 2</vt:lpstr>
      <vt:lpstr>Google maps work 3</vt:lpstr>
      <vt:lpstr>Node.js event loop</vt:lpstr>
      <vt:lpstr>Node.js event loop</vt:lpstr>
      <vt:lpstr>Node.js event loop</vt:lpstr>
      <vt:lpstr>Hello World</vt:lpstr>
      <vt:lpstr>MongoDB Storage: Add</vt:lpstr>
      <vt:lpstr>MongoDB Storage: Add</vt:lpstr>
      <vt:lpstr>MongoDB Storage: Add</vt:lpstr>
      <vt:lpstr>MongoDB Storage: Load</vt:lpstr>
      <vt:lpstr>MongoDB Storage: Load</vt:lpstr>
      <vt:lpstr>MongoDB Storage: Delete</vt:lpstr>
      <vt:lpstr>MongoDB Storage: Delete</vt:lpstr>
      <vt:lpstr>Ссылки</vt:lpstr>
      <vt:lpstr>Спасибо за внимание!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Node.js workshop</dc:title>
  <dc:creator>kelt</dc:creator>
  <cp:lastModifiedBy>Vitali Kviatkouski</cp:lastModifiedBy>
  <cp:revision>14</cp:revision>
  <dcterms:created xsi:type="dcterms:W3CDTF">2017-11-05T10:02:00Z</dcterms:created>
  <dcterms:modified xsi:type="dcterms:W3CDTF">2017-11-13T07:34:24Z</dcterms:modified>
</cp:coreProperties>
</file>