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03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ru-RU" baseline="0" dirty="0" smtClean="0"/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сервер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я опустил чтобы вместить на слайд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r>
              <a:rPr lang="ru-RU" baseline="0" dirty="0" smtClean="0"/>
              <a:t>Отредактируйте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t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server = </a:t>
            </a:r>
            <a:r>
              <a:rPr lang="en-US" sz="1600" b="1" dirty="0" err="1" smtClean="0"/>
              <a:t>http.createServer</a:t>
            </a:r>
            <a:r>
              <a:rPr lang="en-US" sz="1600" b="1" dirty="0" smtClean="0"/>
              <a:t>(function(</a:t>
            </a:r>
            <a:r>
              <a:rPr lang="en-US" sz="1600" b="1" dirty="0" err="1" smtClean="0"/>
              <a:t>req</a:t>
            </a:r>
            <a:r>
              <a:rPr lang="en-US" sz="1600" b="1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https://github.com/vitali-kviatkouski/vstu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{</a:t>
            </a:r>
            <a:r>
              <a:rPr lang="ru-RU" sz="2400" b="1" dirty="0" err="1" smtClean="0"/>
              <a:t>lat</a:t>
            </a:r>
            <a:r>
              <a:rPr lang="ru-RU" sz="2400" b="1" dirty="0" smtClean="0"/>
              <a:t>: 55.1776271, </a:t>
            </a:r>
            <a:r>
              <a:rPr lang="ru-RU" sz="2400" b="1" dirty="0" err="1" smtClean="0"/>
              <a:t>lng</a:t>
            </a:r>
            <a:r>
              <a:rPr lang="ru-RU" sz="2400" b="1" dirty="0" smtClean="0"/>
              <a:t>: 30.2252502</a:t>
            </a:r>
            <a:r>
              <a:rPr lang="ru-RU" sz="2400" dirty="0" smtClean="0"/>
              <a:t>};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1614</Words>
  <Application>Microsoft Office PowerPoint</Application>
  <PresentationFormat>Экран (4:3)</PresentationFormat>
  <Paragraphs>313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13</cp:revision>
  <dcterms:created xsi:type="dcterms:W3CDTF">2017-11-05T10:02:00Z</dcterms:created>
  <dcterms:modified xsi:type="dcterms:W3CDTF">2017-11-05T11:27:34Z</dcterms:modified>
</cp:coreProperties>
</file>