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2549" r:id="rId2"/>
    <p:sldId id="2553" r:id="rId3"/>
    <p:sldId id="2554" r:id="rId4"/>
    <p:sldId id="2558" r:id="rId5"/>
    <p:sldId id="2537" r:id="rId6"/>
    <p:sldId id="2561" r:id="rId7"/>
    <p:sldId id="2562" r:id="rId8"/>
    <p:sldId id="2563" r:id="rId9"/>
    <p:sldId id="2555" r:id="rId10"/>
    <p:sldId id="256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78383-06DB-4BD5-A85F-ECB371CF56A5}" type="datetime1">
              <a:rPr lang="ru-RU" smtClean="0"/>
              <a:t>15.04.2024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2B580-7FF0-4890-9376-44BCC8DE4021}" type="datetime1">
              <a:rPr lang="ru-RU" smtClean="0"/>
              <a:pPr/>
              <a:t>15.04.2024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72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9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84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2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67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646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9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55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21E32-F3C5-449A-BB13-620A64EA5E2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dirty="0"/>
              <a:t>Щелкните, чтобы изменить подзаголовок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Треугольник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Треугольник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C6CEA-EEF7-4407-9C90-90AAEB9C4E02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Узкий 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0E494-57DE-49FD-BE65-9F6028F201AC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узким объектом и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4249B-30E1-43D5-AB2D-F9BAE7E5D767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 с изображением и именем ав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9BCF-31CA-45E6-96CC-BA129A116466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Разместите здесь цитату</a:t>
            </a:r>
          </a:p>
        </p:txBody>
      </p:sp>
      <p:sp>
        <p:nvSpPr>
          <p:cNvPr id="13" name="Треугольник 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ле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Треугольник 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Треугольник 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Треугольник 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Треугольник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9" name="Треугольник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горизонтально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6" name="Дата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EB1BB59D-052A-4394-93F0-FCFFEACBDA0E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Номер слайда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Заголовок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реугольник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реугольник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3410A-2FAD-4DB0-8AAD-50E579C8253A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Треугольник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чер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F423B-7D80-4197-93A6-B3BBF6D3981F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073FC2-DF50-43D9-861C-E76233AD77A3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E3CB3-B8F4-4C8C-B783-42A4BC27AD95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618-3834-4B4B-9172-55CDDC16D680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Треугольник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15" name="Треугольник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45E4D-D81A-46A4-97A5-A855C0AC7B89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21" name="Треугольник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22" name="Текст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13765-BF7A-4639-8136-1DA108E9B0A8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DC4B46-13CB-467C-BAB7-6BC4728FDA3B}" type="datetime1">
              <a:rPr lang="ru-RU" noProof="0" smtClean="0"/>
              <a:t>15.04.2024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16" y="897543"/>
            <a:ext cx="6310319" cy="3566160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latin typeface="Arial Black" panose="020B0A04020102020204" pitchFamily="34" charset="0"/>
              </a:rPr>
              <a:t>Plagiat_notion_2.0</a:t>
            </a: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telegram bot </a:t>
            </a:r>
            <a:r>
              <a:rPr lang="ru-RU" sz="4400" dirty="0">
                <a:latin typeface="Arial Black" panose="020B0A04020102020204" pitchFamily="34" charset="0"/>
              </a:rPr>
              <a:t>на </a:t>
            </a:r>
            <a:r>
              <a:rPr lang="en-US" sz="4400" dirty="0">
                <a:latin typeface="Arial Black" panose="020B0A04020102020204" pitchFamily="34" charset="0"/>
              </a:rPr>
              <a:t>aiogram</a:t>
            </a:r>
            <a:r>
              <a:rPr lang="ru-RU" sz="4400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B22F2F-AC36-4D86-81A2-3CB790FE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5" y="0"/>
            <a:ext cx="3733475" cy="24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244745-6BE6-4112-8C52-398E0825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50" y="2781728"/>
            <a:ext cx="3733475" cy="16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1F6DA5-7A38-4A10-A3DB-3F2DE8E9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01" y="4789521"/>
            <a:ext cx="3757721" cy="196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93C26823-D5D1-4F1F-84C5-277FC1ED0283}"/>
              </a:ext>
            </a:extLst>
          </p:cNvPr>
          <p:cNvSpPr txBox="1">
            <a:spLocks/>
          </p:cNvSpPr>
          <p:nvPr/>
        </p:nvSpPr>
        <p:spPr>
          <a:xfrm>
            <a:off x="621491" y="4538071"/>
            <a:ext cx="3757721" cy="50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 Black" panose="020B0A04020102020204" pitchFamily="34" charset="0"/>
              </a:rPr>
              <a:t>Автор: Парфёнова Лидия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706"/>
            <a:ext cx="5437436" cy="3002359"/>
          </a:xfrm>
        </p:spPr>
        <p:txBody>
          <a:bodyPr rtlCol="0"/>
          <a:lstStyle/>
          <a:p>
            <a:pPr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/show_my_tasks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3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32" y="179294"/>
            <a:ext cx="6250950" cy="867115"/>
          </a:xfrm>
        </p:spPr>
        <p:txBody>
          <a:bodyPr rtlCol="0">
            <a:normAutofit/>
          </a:bodyPr>
          <a:lstStyle/>
          <a:p>
            <a:pPr rtl="0"/>
            <a:r>
              <a:rPr lang="ru-RU" sz="5400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600" dirty="0"/>
              <a:t>Новое — это хорошо забытое старое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A054D-2819-4174-9F8D-EFF8BBE1E83D}"/>
              </a:ext>
            </a:extLst>
          </p:cNvPr>
          <p:cNvSpPr txBox="1"/>
          <p:nvPr/>
        </p:nvSpPr>
        <p:spPr>
          <a:xfrm>
            <a:off x="421341" y="1183341"/>
            <a:ext cx="6250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tx1"/>
                  </a:solidFill>
                </a:ln>
              </a:rPr>
              <a:t>Актуальность проекта состоит в том, что часто бывают ситуации, когда нужно записать важные задачи. В этом поможет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tg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бот, который умеет хранить задачи на каждый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tg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id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пользователя. Также с помощью него можно построить график зарплат по определённой профессии. Найти место на карте и поставить метку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ru-RU" sz="2400" dirty="0">
                <a:ln>
                  <a:solidFill>
                    <a:schemeClr val="tx1"/>
                  </a:solidFill>
                </a:ln>
              </a:rPr>
              <a:t>на карте</a:t>
            </a: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4" y="1537651"/>
            <a:ext cx="4942390" cy="1395208"/>
          </a:xfrm>
        </p:spPr>
        <p:txBody>
          <a:bodyPr rtlCol="0">
            <a:noAutofit/>
          </a:bodyPr>
          <a:lstStyle/>
          <a:p>
            <a:pPr rtl="0"/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библиотеки: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3357" y="510988"/>
            <a:ext cx="5005364" cy="799183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SQLAlchemy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Aiogram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Aiosqlite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Dotenv-python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Github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Typing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Requests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csv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apsheduler</a:t>
            </a:r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rtl="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 rtl="0">
              <a:buNone/>
            </a:pPr>
            <a:endParaRPr lang="ru-RU" sz="2800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513EEE8C-69B4-4D95-8B51-AD94796602D1}"/>
              </a:ext>
            </a:extLst>
          </p:cNvPr>
          <p:cNvSpPr txBox="1">
            <a:spLocks/>
          </p:cNvSpPr>
          <p:nvPr/>
        </p:nvSpPr>
        <p:spPr>
          <a:xfrm>
            <a:off x="8580534" y="268941"/>
            <a:ext cx="5005364" cy="79918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 spc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http.client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Datetime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Asyncio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3433483" cy="393315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 b="1" dirty="0"/>
              <a:t>/help</a:t>
            </a:r>
          </a:p>
          <a:p>
            <a:pPr marL="0" indent="0" rtl="0">
              <a:buNone/>
            </a:pPr>
            <a:r>
              <a:rPr lang="en-US" sz="2400" b="1" dirty="0"/>
              <a:t>/start</a:t>
            </a:r>
          </a:p>
          <a:p>
            <a:pPr marL="0" indent="0" rtl="0">
              <a:buNone/>
            </a:pPr>
            <a:r>
              <a:rPr lang="en-US" sz="2400" b="1" dirty="0"/>
              <a:t>/add_task</a:t>
            </a:r>
          </a:p>
          <a:p>
            <a:pPr marL="0" indent="0" rtl="0">
              <a:buNone/>
            </a:pPr>
            <a:r>
              <a:rPr lang="en-US" sz="2400" b="1" dirty="0"/>
              <a:t>/show_my_task</a:t>
            </a:r>
          </a:p>
          <a:p>
            <a:pPr marL="0" indent="0" rtl="0">
              <a:buNone/>
            </a:pPr>
            <a:r>
              <a:rPr lang="en-US" sz="2400" b="1" dirty="0"/>
              <a:t>/get_diagram_about_job</a:t>
            </a:r>
          </a:p>
          <a:p>
            <a:pPr marL="0" indent="0" rtl="0">
              <a:buNone/>
            </a:pPr>
            <a:r>
              <a:rPr lang="en-US" sz="2400" b="1" dirty="0"/>
              <a:t>/get_image_place</a:t>
            </a:r>
          </a:p>
          <a:p>
            <a:pPr marL="0" indent="0" rtl="0">
              <a:buNone/>
            </a:pPr>
            <a:r>
              <a:rPr lang="en-US" sz="2400" b="1" dirty="0"/>
              <a:t>/get_weather_today</a:t>
            </a:r>
            <a:endParaRPr lang="ru-RU" sz="24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ru-RU" sz="4000" b="1" dirty="0">
                <a:solidFill>
                  <a:srgbClr val="FFFEFF"/>
                </a:solidFill>
              </a:rPr>
              <a:t>Хэндлеры </a:t>
            </a:r>
            <a:r>
              <a:rPr lang="en-US" sz="4000" b="1" dirty="0">
                <a:solidFill>
                  <a:srgbClr val="FFFEFF"/>
                </a:solidFill>
              </a:rPr>
              <a:t>telegram bot</a:t>
            </a:r>
            <a:endParaRPr lang="ru-RU" sz="4000" b="1" dirty="0">
              <a:solidFill>
                <a:srgbClr val="FFFE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FF9F5-9A6A-46F1-9D0E-4059A86E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55" y="2031121"/>
            <a:ext cx="4851238" cy="23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/start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93AEB0-BDF4-496E-B8A1-9C82BC5BC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2" y="285294"/>
            <a:ext cx="523539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966" y="0"/>
            <a:ext cx="3889053" cy="3002359"/>
          </a:xfrm>
        </p:spPr>
        <p:txBody>
          <a:bodyPr rtlCol="0"/>
          <a:lstStyle/>
          <a:p>
            <a:pPr rtl="0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/help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EC9D-F860-41EB-8A29-EF999899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27" y="153658"/>
            <a:ext cx="4134086" cy="1950917"/>
          </a:xfrm>
          <a:prstGeom prst="rect">
            <a:avLst/>
          </a:prstGeom>
        </p:spPr>
      </p:pic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7793202" y="3639670"/>
            <a:ext cx="3889053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/add_task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8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6291980" y="3855641"/>
            <a:ext cx="5900020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/get_diagram_about_job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DD259-1D66-45D8-8843-4F54D231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92" y="0"/>
            <a:ext cx="4896147" cy="45351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1AE36D-2C64-41DF-9637-F280B952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" y="62252"/>
            <a:ext cx="6413087" cy="40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7">
            <a:extLst>
              <a:ext uri="{FF2B5EF4-FFF2-40B4-BE49-F238E27FC236}">
                <a16:creationId xmlns:a16="http://schemas.microsoft.com/office/drawing/2014/main" id="{9EEBE994-7AF5-4BC5-8909-D285A7A03B95}"/>
              </a:ext>
            </a:extLst>
          </p:cNvPr>
          <p:cNvSpPr txBox="1">
            <a:spLocks/>
          </p:cNvSpPr>
          <p:nvPr/>
        </p:nvSpPr>
        <p:spPr>
          <a:xfrm>
            <a:off x="6291980" y="3855641"/>
            <a:ext cx="5900020" cy="300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/get_image_place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245EB1-3E1A-4D1F-A3A0-138F1399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268191" cy="49909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3D7C6-D651-430A-B625-C4763A80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24" y="360413"/>
            <a:ext cx="5693456" cy="42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847"/>
            <a:ext cx="5437436" cy="3002359"/>
          </a:xfrm>
        </p:spPr>
        <p:txBody>
          <a:bodyPr rtlCol="0"/>
          <a:lstStyle/>
          <a:p>
            <a:pPr rt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/get_weather_today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01_TF11344857.potx" id="{76DE1DE2-F9C0-4364-B4FA-02FC73A545F7}" vid="{8A3957A4-7D6B-4125-9C8A-8A7742A1736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конференции с геометрическим оформлением</Template>
  <TotalTime>42</TotalTime>
  <Words>181</Words>
  <Application>Microsoft Office PowerPoint</Application>
  <PresentationFormat>Широкоэкранный</PresentationFormat>
  <Paragraphs>54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Wingdings</vt:lpstr>
      <vt:lpstr>РетроспективаVTI</vt:lpstr>
      <vt:lpstr>Plagiat_notion_2.0 telegram bot на aiogram </vt:lpstr>
      <vt:lpstr>Идея проекта</vt:lpstr>
      <vt:lpstr>Используемые библиотеки:</vt:lpstr>
      <vt:lpstr>Хэндлеры telegram bot</vt:lpstr>
      <vt:lpstr>/start</vt:lpstr>
      <vt:lpstr>/help</vt:lpstr>
      <vt:lpstr>Презентация PowerPoint</vt:lpstr>
      <vt:lpstr>Презентация PowerPoint</vt:lpstr>
      <vt:lpstr>/get_weather_today</vt:lpstr>
      <vt:lpstr>/show_my_tasks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Plagiat_notion_2.0 telegram bot на aiogram </dc:title>
  <dc:creator>Лидия Парфёнова</dc:creator>
  <cp:lastModifiedBy>Лидия Парфёнова</cp:lastModifiedBy>
  <cp:revision>1</cp:revision>
  <dcterms:created xsi:type="dcterms:W3CDTF">2024-04-15T09:35:35Z</dcterms:created>
  <dcterms:modified xsi:type="dcterms:W3CDTF">2024-04-15T10:18:24Z</dcterms:modified>
</cp:coreProperties>
</file>