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3" r:id="rId7"/>
    <p:sldId id="284" r:id="rId8"/>
    <p:sldId id="289" r:id="rId9"/>
    <p:sldId id="290" r:id="rId10"/>
    <p:sldId id="291" r:id="rId11"/>
    <p:sldId id="294" r:id="rId12"/>
    <p:sldId id="295" r:id="rId13"/>
    <p:sldId id="297" r:id="rId14"/>
    <p:sldId id="298" r:id="rId15"/>
    <p:sldId id="299" r:id="rId16"/>
    <p:sldId id="300" r:id="rId17"/>
    <p:sldId id="302" r:id="rId18"/>
    <p:sldId id="301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5CE"/>
    <a:srgbClr val="2AE5EE"/>
    <a:srgbClr val="10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12574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</a:rPr>
              <a:t>OTP GENERATION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041922" cy="56861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Loknath B Panada</a:t>
            </a:r>
            <a:endParaRPr lang="en-US" sz="23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2149-DCAA-A8EC-5B1E-212F29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017" y="2651799"/>
            <a:ext cx="2821079" cy="1112049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</a:rPr>
              <a:t>Pop up message after entering wrong OTP 3 times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DC5F48-0650-4B8C-FF7D-42A80C7F471E}"/>
              </a:ext>
            </a:extLst>
          </p:cNvPr>
          <p:cNvSpPr/>
          <p:nvPr/>
        </p:nvSpPr>
        <p:spPr>
          <a:xfrm>
            <a:off x="4226497" y="3047824"/>
            <a:ext cx="906260" cy="3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F8DF64-2BAE-39BA-1D36-CDD56A29F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158" y="824248"/>
            <a:ext cx="4726546" cy="5422005"/>
          </a:xfr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843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2149-DCAA-A8EC-5B1E-212F29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017" y="2807594"/>
            <a:ext cx="2821079" cy="798491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</a:rPr>
              <a:t>Pop up message after entering the right OTP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DC5F48-0650-4B8C-FF7D-42A80C7F471E}"/>
              </a:ext>
            </a:extLst>
          </p:cNvPr>
          <p:cNvSpPr/>
          <p:nvPr/>
        </p:nvSpPr>
        <p:spPr>
          <a:xfrm>
            <a:off x="4226497" y="3047824"/>
            <a:ext cx="906260" cy="3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A2F59B-C5CA-78C5-42A8-B492F5F65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158" y="737315"/>
            <a:ext cx="4675031" cy="5383369"/>
          </a:xfr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5481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2149-DCAA-A8EC-5B1E-212F29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017" y="2686229"/>
            <a:ext cx="2821079" cy="1043189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</a:rPr>
              <a:t>Pop up message after OTP is expired and session is timed out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DC5F48-0650-4B8C-FF7D-42A80C7F471E}"/>
              </a:ext>
            </a:extLst>
          </p:cNvPr>
          <p:cNvSpPr/>
          <p:nvPr/>
        </p:nvSpPr>
        <p:spPr>
          <a:xfrm>
            <a:off x="4226497" y="3047824"/>
            <a:ext cx="906260" cy="3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1F17C1-C5C0-6A24-FB05-2DDD13F7A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158" y="732294"/>
            <a:ext cx="4687910" cy="5372292"/>
          </a:xfr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935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B7A4-BC5B-9A59-2227-74DE97D2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3866"/>
            <a:ext cx="10353762" cy="72980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6974-49E9-C5EA-9C8B-ABF133AF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03669"/>
            <a:ext cx="10353762" cy="5780465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>
                <a:solidFill>
                  <a:srgbClr val="00B050"/>
                </a:solidFill>
              </a:rPr>
              <a:t>otp_generation</a:t>
            </a:r>
            <a:r>
              <a:rPr lang="en-IN" dirty="0">
                <a:solidFill>
                  <a:srgbClr val="00B050"/>
                </a:solidFill>
              </a:rPr>
              <a:t>()</a:t>
            </a:r>
          </a:p>
          <a:p>
            <a:r>
              <a:rPr lang="en-IN" dirty="0" err="1">
                <a:solidFill>
                  <a:srgbClr val="00B050"/>
                </a:solidFill>
              </a:rPr>
              <a:t>string.digits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‘’”.join</a:t>
            </a:r>
          </a:p>
          <a:p>
            <a:r>
              <a:rPr lang="en-IN" dirty="0" err="1">
                <a:solidFill>
                  <a:srgbClr val="00B050"/>
                </a:solidFill>
              </a:rPr>
              <a:t>secrets.choice</a:t>
            </a:r>
            <a:r>
              <a:rPr lang="en-IN" dirty="0">
                <a:solidFill>
                  <a:srgbClr val="00B050"/>
                </a:solidFill>
              </a:rPr>
              <a:t>(sequence)</a:t>
            </a:r>
          </a:p>
          <a:p>
            <a:r>
              <a:rPr lang="en-IN" dirty="0">
                <a:solidFill>
                  <a:srgbClr val="00B050"/>
                </a:solidFill>
              </a:rPr>
              <a:t>range(6)</a:t>
            </a:r>
          </a:p>
          <a:p>
            <a:r>
              <a:rPr lang="en-US" dirty="0" err="1">
                <a:solidFill>
                  <a:srgbClr val="00B050"/>
                </a:solidFill>
              </a:rPr>
              <a:t>re.match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email_pattern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receipient_email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Return</a:t>
            </a:r>
          </a:p>
          <a:p>
            <a:r>
              <a:rPr lang="en-IN" dirty="0" err="1">
                <a:solidFill>
                  <a:srgbClr val="00B050"/>
                </a:solidFill>
              </a:rPr>
              <a:t>messagebox.showerror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err="1">
                <a:solidFill>
                  <a:srgbClr val="00B050"/>
                </a:solidFill>
              </a:rPr>
              <a:t>smtplib.SMTP</a:t>
            </a:r>
            <a:r>
              <a:rPr lang="en-IN" dirty="0">
                <a:solidFill>
                  <a:srgbClr val="00B050"/>
                </a:solidFill>
              </a:rPr>
              <a:t>("smtp.gmail.com", 587) </a:t>
            </a:r>
          </a:p>
          <a:p>
            <a:r>
              <a:rPr lang="en-IN" dirty="0" err="1">
                <a:solidFill>
                  <a:srgbClr val="00B050"/>
                </a:solidFill>
              </a:rPr>
              <a:t>server.starttls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err="1">
                <a:solidFill>
                  <a:srgbClr val="00B050"/>
                </a:solidFill>
              </a:rPr>
              <a:t>server.login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sender_email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dirty="0" err="1">
                <a:solidFill>
                  <a:srgbClr val="00B050"/>
                </a:solidFill>
              </a:rPr>
              <a:t>sender_password</a:t>
            </a:r>
            <a:r>
              <a:rPr lang="en-IN" dirty="0">
                <a:solidFill>
                  <a:srgbClr val="00B050"/>
                </a:solidFill>
              </a:rPr>
              <a:t>)       </a:t>
            </a:r>
          </a:p>
          <a:p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server.sendmail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sender_email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dirty="0" err="1">
                <a:solidFill>
                  <a:srgbClr val="00B050"/>
                </a:solidFill>
              </a:rPr>
              <a:t>receipient_email</a:t>
            </a:r>
            <a:r>
              <a:rPr lang="en-IN" dirty="0">
                <a:solidFill>
                  <a:srgbClr val="00B050"/>
                </a:solidFill>
              </a:rPr>
              <a:t>, message)       </a:t>
            </a:r>
          </a:p>
          <a:p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server.quit</a:t>
            </a:r>
            <a:r>
              <a:rPr lang="en-IN" dirty="0">
                <a:solidFill>
                  <a:srgbClr val="00B050"/>
                </a:solidFill>
              </a:rPr>
              <a:t>()</a:t>
            </a:r>
          </a:p>
          <a:p>
            <a:r>
              <a:rPr lang="en-IN" dirty="0" err="1">
                <a:solidFill>
                  <a:srgbClr val="00B050"/>
                </a:solidFill>
              </a:rPr>
              <a:t>email_input.get</a:t>
            </a:r>
            <a:r>
              <a:rPr lang="en-IN" dirty="0">
                <a:solidFill>
                  <a:srgbClr val="00B050"/>
                </a:solidFill>
              </a:rPr>
              <a:t>()</a:t>
            </a:r>
          </a:p>
          <a:p>
            <a:r>
              <a:rPr lang="en-IN" dirty="0" err="1">
                <a:solidFill>
                  <a:srgbClr val="00B050"/>
                </a:solidFill>
              </a:rPr>
              <a:t>messagebox.showinfo</a:t>
            </a:r>
            <a:r>
              <a:rPr lang="en-IN" dirty="0">
                <a:solidFill>
                  <a:srgbClr val="00B050"/>
                </a:solidFill>
              </a:rPr>
              <a:t>()</a:t>
            </a:r>
          </a:p>
          <a:p>
            <a:r>
              <a:rPr lang="en-IN" dirty="0">
                <a:solidFill>
                  <a:srgbClr val="00B050"/>
                </a:solidFill>
              </a:rPr>
              <a:t>global attempt, </a:t>
            </a:r>
            <a:r>
              <a:rPr lang="en-IN" dirty="0" err="1">
                <a:solidFill>
                  <a:srgbClr val="00B050"/>
                </a:solidFill>
              </a:rPr>
              <a:t>start_time</a:t>
            </a:r>
            <a:r>
              <a:rPr lang="en-IN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12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AF2D-FCAB-4AE7-0262-9830720A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1290"/>
            <a:ext cx="10353762" cy="7813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BA50-9E64-0B59-C8EE-2CBF98A1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518" y="1380991"/>
            <a:ext cx="2896658" cy="2984947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function_name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a,b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string.digits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‘’”.join()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secrets.choice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(sequence)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range(n)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re.match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(pattern, string)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77C02-5BF1-4A90-8491-A64F0650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890" y="1380991"/>
            <a:ext cx="3510127" cy="2984947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global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var_name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time.time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windows.mainloop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tk.Tk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window.title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title_name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window.geometry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wxh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SMTP.starttls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BC2E5-F9B9-AE18-A4DC-80C32B008E5E}"/>
              </a:ext>
            </a:extLst>
          </p:cNvPr>
          <p:cNvSpPr txBox="1">
            <a:spLocks/>
          </p:cNvSpPr>
          <p:nvPr/>
        </p:nvSpPr>
        <p:spPr>
          <a:xfrm>
            <a:off x="7328079" y="1380991"/>
            <a:ext cx="4270403" cy="29849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tk.Label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(wind, text="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label_name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window.title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title_name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tk.Entry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parent_window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option)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otp_input.config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(state='disabled’)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.get()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messagebox.showinfo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messagebox.showerror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(title, message)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E63132-48F0-6DAE-CC92-63446EFE044C}"/>
              </a:ext>
            </a:extLst>
          </p:cNvPr>
          <p:cNvSpPr txBox="1">
            <a:spLocks/>
          </p:cNvSpPr>
          <p:nvPr/>
        </p:nvSpPr>
        <p:spPr>
          <a:xfrm>
            <a:off x="1724166" y="4521291"/>
            <a:ext cx="8743667" cy="22336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tk.Button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(parent, text="Button Text", command=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callback_function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smtplib.SMTP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(host='', port=0,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local_hostname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=None, [timeout, ]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source_address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=None) 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SMTP.login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(user, password, *,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initial_response_ok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=True)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SMTP.sendmail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from_addr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to_addrs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mail_options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=(),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rcpt_options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=())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SMTP.quit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4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B7A4-BC5B-9A59-2227-74DE97D2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3866"/>
            <a:ext cx="10353762" cy="72980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6974-49E9-C5EA-9C8B-ABF133AF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03669"/>
            <a:ext cx="10353762" cy="5780465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B050"/>
                </a:solidFill>
              </a:rPr>
              <a:t>time.time</a:t>
            </a:r>
            <a:r>
              <a:rPr lang="en-IN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 err="1">
                <a:solidFill>
                  <a:srgbClr val="00B050"/>
                </a:solidFill>
              </a:rPr>
              <a:t>otp_input.config</a:t>
            </a:r>
            <a:r>
              <a:rPr lang="en-US" dirty="0">
                <a:solidFill>
                  <a:srgbClr val="00B050"/>
                </a:solidFill>
              </a:rPr>
              <a:t>(state='disabled’)</a:t>
            </a:r>
          </a:p>
          <a:p>
            <a:r>
              <a:rPr lang="en-IN" dirty="0" err="1">
                <a:solidFill>
                  <a:srgbClr val="00B050"/>
                </a:solidFill>
              </a:rPr>
              <a:t>tk.Tk</a:t>
            </a:r>
            <a:r>
              <a:rPr lang="en-IN" dirty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IN" dirty="0" err="1">
                <a:solidFill>
                  <a:srgbClr val="00B050"/>
                </a:solidFill>
              </a:rPr>
              <a:t>wind.geometry</a:t>
            </a:r>
            <a:r>
              <a:rPr lang="en-IN" dirty="0">
                <a:solidFill>
                  <a:srgbClr val="00B050"/>
                </a:solidFill>
              </a:rPr>
              <a:t>("300x210")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wind.title</a:t>
            </a:r>
            <a:r>
              <a:rPr lang="en-US" dirty="0">
                <a:solidFill>
                  <a:srgbClr val="00B050"/>
                </a:solidFill>
              </a:rPr>
              <a:t>("OTP Verification System")</a:t>
            </a:r>
          </a:p>
          <a:p>
            <a:r>
              <a:rPr lang="en-US" dirty="0" err="1">
                <a:solidFill>
                  <a:srgbClr val="00B050"/>
                </a:solidFill>
              </a:rPr>
              <a:t>tk.Label</a:t>
            </a:r>
            <a:r>
              <a:rPr lang="en-US" dirty="0">
                <a:solidFill>
                  <a:srgbClr val="00B050"/>
                </a:solidFill>
              </a:rPr>
              <a:t>(wind, text="Enter your Email ID :")</a:t>
            </a:r>
          </a:p>
          <a:p>
            <a:r>
              <a:rPr lang="en-US" dirty="0" err="1">
                <a:solidFill>
                  <a:srgbClr val="00B050"/>
                </a:solidFill>
              </a:rPr>
              <a:t>tk.Entry</a:t>
            </a:r>
            <a:r>
              <a:rPr lang="en-US" dirty="0">
                <a:solidFill>
                  <a:srgbClr val="00B050"/>
                </a:solidFill>
              </a:rPr>
              <a:t>(wind, width=30)</a:t>
            </a:r>
          </a:p>
          <a:p>
            <a:r>
              <a:rPr lang="en-US" dirty="0" err="1">
                <a:solidFill>
                  <a:srgbClr val="00B050"/>
                </a:solidFill>
              </a:rPr>
              <a:t>email_input.pack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pady</a:t>
            </a:r>
            <a:r>
              <a:rPr lang="en-US" dirty="0">
                <a:solidFill>
                  <a:srgbClr val="00B050"/>
                </a:solidFill>
              </a:rPr>
              <a:t>=1)</a:t>
            </a:r>
          </a:p>
          <a:p>
            <a:r>
              <a:rPr lang="en-US" dirty="0" err="1">
                <a:solidFill>
                  <a:srgbClr val="00B050"/>
                </a:solidFill>
              </a:rPr>
              <a:t>tk.Button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wind,text</a:t>
            </a:r>
            <a:r>
              <a:rPr lang="en-US" dirty="0">
                <a:solidFill>
                  <a:srgbClr val="00B050"/>
                </a:solidFill>
              </a:rPr>
              <a:t>="Send </a:t>
            </a:r>
            <a:r>
              <a:rPr lang="en-US" dirty="0" err="1">
                <a:solidFill>
                  <a:srgbClr val="00B050"/>
                </a:solidFill>
              </a:rPr>
              <a:t>OTP",command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creating_otp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IN" dirty="0" err="1">
                <a:solidFill>
                  <a:srgbClr val="00B050"/>
                </a:solidFill>
              </a:rPr>
              <a:t>wind.mainloop</a:t>
            </a:r>
            <a:r>
              <a:rPr lang="en-IN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423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A2C2-5F2A-8BE8-3196-D5155D55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EA07-5DF8-2A0C-984A-5F6E2ED7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996225"/>
            <a:ext cx="10252188" cy="439169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Secrets module has been used to generate cryptographically secured otp.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SMTPLIB modules has been used to connect with GMAIL client server and the connection has been secured through Transport Layer Security using smtp.starttls() function.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Graphical User Interface has been created to enhance the user experience.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B050"/>
                </a:solidFill>
              </a:rPr>
              <a:t>The program presents :-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B050"/>
                </a:solidFill>
              </a:rPr>
              <a:t>    i.   The successful attempt as “Access Granted”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B050"/>
                </a:solidFill>
              </a:rPr>
              <a:t>    ii.  The wrongly entered otp as “Access Denied”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B050"/>
                </a:solidFill>
              </a:rPr>
              <a:t>    iii. The 3 unsuccessful attempts as “You Have Exhausted All Attempts” and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B050"/>
                </a:solidFill>
              </a:rPr>
              <a:t>    iv. The delay in entering otp above 90 sec as “Your Time is Up ! Please Regenerate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B050"/>
                </a:solidFill>
              </a:rPr>
              <a:t>        OTP !!!”</a:t>
            </a:r>
          </a:p>
        </p:txBody>
      </p:sp>
    </p:spTree>
    <p:extLst>
      <p:ext uri="{BB962C8B-B14F-4D97-AF65-F5344CB8AC3E}">
        <p14:creationId xmlns:p14="http://schemas.microsoft.com/office/powerpoint/2010/main" val="291543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3D77B-34C0-088B-F73D-5EE612DF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A race towards Digitalization.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Processing and Managing large scale data.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Critical Role of Security in Transactions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B050"/>
                </a:solidFill>
              </a:rPr>
              <a:t>Approaches to Safeguard Transactions.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B050"/>
                </a:solidFill>
              </a:rPr>
              <a:t>OTP and security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294F-E0AE-A187-0BE8-7806D98F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effectLst/>
              </a:rPr>
              <a:t>OBJECTIVE</a:t>
            </a:r>
            <a:endParaRPr lang="en-IN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5CBB-61C2-B58E-01AB-ECEE3AC4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868751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Implement a function to generate a secured 6-digit OTP randomly.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Develop a function to simulate sending the OTP to the user's email address.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Create a function to prompt the user to enter the OTP received in their email.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Implement a function to verify the OTP entered by the recipient user.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Ensure proper error handling and user-friendly prompts.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Allow the user to retry OTP entry 3 times in case of incorrect input.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94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B7A4-BC5B-9A59-2227-74DE97D2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MODULES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6974-49E9-C5EA-9C8B-ABF133AF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8270"/>
            <a:ext cx="10353762" cy="41019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import secrets – </a:t>
            </a:r>
            <a:r>
              <a:rPr lang="en-US" dirty="0">
                <a:solidFill>
                  <a:srgbClr val="00B050"/>
                </a:solidFill>
              </a:rPr>
              <a:t>To generate cryptographically strong random OTP.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import string – To create only digits.</a:t>
            </a:r>
          </a:p>
          <a:p>
            <a:r>
              <a:rPr lang="en-IN" dirty="0">
                <a:solidFill>
                  <a:srgbClr val="00B050"/>
                </a:solidFill>
              </a:rPr>
              <a:t>import smtplib - </a:t>
            </a:r>
            <a:r>
              <a:rPr lang="en-US" dirty="0">
                <a:solidFill>
                  <a:srgbClr val="00B050"/>
                </a:solidFill>
              </a:rPr>
              <a:t>To send OTP from an email client to email server.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import re - </a:t>
            </a:r>
            <a:r>
              <a:rPr lang="en-US" dirty="0">
                <a:solidFill>
                  <a:srgbClr val="00B050"/>
                </a:solidFill>
              </a:rPr>
              <a:t>To match an Email pattern.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import time - </a:t>
            </a:r>
            <a:r>
              <a:rPr lang="en-US" dirty="0">
                <a:solidFill>
                  <a:srgbClr val="00B050"/>
                </a:solidFill>
              </a:rPr>
              <a:t>To set time frame of 90 seconds to enter otp.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import tkinter as tk - </a:t>
            </a:r>
            <a:r>
              <a:rPr lang="en-US" dirty="0">
                <a:solidFill>
                  <a:srgbClr val="00B050"/>
                </a:solidFill>
              </a:rPr>
              <a:t>To create graphical user interface.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from tkinter import messagebox - </a:t>
            </a:r>
            <a:r>
              <a:rPr lang="en-US" dirty="0">
                <a:solidFill>
                  <a:srgbClr val="00B050"/>
                </a:solidFill>
              </a:rPr>
              <a:t>To display simple pop-up message boxes.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4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D160-3304-165A-101B-F7E4033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94" y="2150772"/>
            <a:ext cx="2382592" cy="656820"/>
          </a:xfrm>
          <a:ln w="190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Importing various python modules</a:t>
            </a:r>
            <a:endParaRPr lang="en-IN" sz="18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2149-DCAA-A8EC-5B1E-212F29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641" y="3803218"/>
            <a:ext cx="2821079" cy="923329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</a:rPr>
              <a:t>Defining global variable “attempt” to limit OTP inputs for wrong entries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68BB9-C485-E11E-9EA1-D8447A63F350}"/>
              </a:ext>
            </a:extLst>
          </p:cNvPr>
          <p:cNvSpPr txBox="1"/>
          <p:nvPr/>
        </p:nvSpPr>
        <p:spPr>
          <a:xfrm>
            <a:off x="823641" y="5370492"/>
            <a:ext cx="2821079" cy="9233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Function to create cryptographically secured OTP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B125ABA-FC9F-E00F-2EBE-B9EBAFEE2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242" y="447541"/>
            <a:ext cx="7276565" cy="5962918"/>
          </a:xfrm>
          <a:ln w="28575">
            <a:solidFill>
              <a:srgbClr val="FF00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63F368A-E2E9-5013-7578-E0536443A034}"/>
              </a:ext>
            </a:extLst>
          </p:cNvPr>
          <p:cNvSpPr/>
          <p:nvPr/>
        </p:nvSpPr>
        <p:spPr>
          <a:xfrm>
            <a:off x="3644720" y="2383064"/>
            <a:ext cx="1057148" cy="294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7E297E-7EDA-D91E-20B1-3F1A3C343C05}"/>
              </a:ext>
            </a:extLst>
          </p:cNvPr>
          <p:cNvSpPr/>
          <p:nvPr/>
        </p:nvSpPr>
        <p:spPr>
          <a:xfrm>
            <a:off x="3738783" y="4264882"/>
            <a:ext cx="949666" cy="294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9CE012-A823-1557-22C8-8DD11B5C9155}"/>
              </a:ext>
            </a:extLst>
          </p:cNvPr>
          <p:cNvSpPr/>
          <p:nvPr/>
        </p:nvSpPr>
        <p:spPr>
          <a:xfrm>
            <a:off x="3751662" y="5685036"/>
            <a:ext cx="949666" cy="294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D160-3304-165A-101B-F7E4033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68" y="884931"/>
            <a:ext cx="2794715" cy="735603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Validating Email Id with format of </a:t>
            </a:r>
            <a:r>
              <a:rPr lang="en-US" sz="1800" dirty="0">
                <a:solidFill>
                  <a:srgbClr val="FFFF00"/>
                </a:solidFill>
                <a:effectLst/>
                <a:latin typeface="+mn-lt"/>
              </a:rPr>
              <a:t>xxxx@xx.xx</a:t>
            </a:r>
            <a:endParaRPr lang="en-IN" sz="1800" dirty="0">
              <a:solidFill>
                <a:srgbClr val="FFFF00"/>
              </a:solidFill>
              <a:effectLst/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2149-DCAA-A8EC-5B1E-212F29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468" y="3704651"/>
            <a:ext cx="2794715" cy="1657424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</a:rPr>
              <a:t>Establishing secure connection to SMTP server through port 587 and sending otp to recipient email id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5918DEA-F9F1-7714-DD21-E7FB7D37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666" y="344509"/>
            <a:ext cx="7456866" cy="6143223"/>
          </a:xfrm>
          <a:ln w="28575">
            <a:solidFill>
              <a:srgbClr val="FF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57E297E-7EDA-D91E-20B1-3F1A3C343C05}"/>
              </a:ext>
            </a:extLst>
          </p:cNvPr>
          <p:cNvSpPr/>
          <p:nvPr/>
        </p:nvSpPr>
        <p:spPr>
          <a:xfrm>
            <a:off x="3365045" y="4136090"/>
            <a:ext cx="1057147" cy="294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3F368A-E2E9-5013-7578-E0536443A034}"/>
              </a:ext>
            </a:extLst>
          </p:cNvPr>
          <p:cNvSpPr/>
          <p:nvPr/>
        </p:nvSpPr>
        <p:spPr>
          <a:xfrm>
            <a:off x="3365045" y="1105611"/>
            <a:ext cx="1057148" cy="294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7E28D-CF71-2F02-A48D-86C51462CE66}"/>
              </a:ext>
            </a:extLst>
          </p:cNvPr>
          <p:cNvSpPr/>
          <p:nvPr/>
        </p:nvSpPr>
        <p:spPr>
          <a:xfrm>
            <a:off x="5924282" y="2820473"/>
            <a:ext cx="1004552" cy="1287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14F17-09DF-13F2-CFBC-A72A14CDA901}"/>
              </a:ext>
            </a:extLst>
          </p:cNvPr>
          <p:cNvSpPr/>
          <p:nvPr/>
        </p:nvSpPr>
        <p:spPr>
          <a:xfrm>
            <a:off x="6096000" y="3022242"/>
            <a:ext cx="1631324" cy="1287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8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2149-DCAA-A8EC-5B1E-212F29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377" y="2416762"/>
            <a:ext cx="2821079" cy="1459778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</a:rPr>
              <a:t>Creating OTP  when the sent otp button is invoked and starting the time frame of 90 second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7502A0-17D4-8784-C2B3-B7D8E758D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454" y="1468192"/>
            <a:ext cx="7212169" cy="3799267"/>
          </a:xfrm>
          <a:ln w="28575">
            <a:solidFill>
              <a:srgbClr val="FF0000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DC5F48-0650-4B8C-FF7D-42A80C7F471E}"/>
              </a:ext>
            </a:extLst>
          </p:cNvPr>
          <p:cNvSpPr/>
          <p:nvPr/>
        </p:nvSpPr>
        <p:spPr>
          <a:xfrm>
            <a:off x="3644721" y="3047825"/>
            <a:ext cx="906260" cy="3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2149-DCAA-A8EC-5B1E-212F29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939" y="2297634"/>
            <a:ext cx="2821079" cy="2262731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</a:rPr>
              <a:t>Verifying OTP and creating user interaction by pop up messages for  time up error, OTP match success, OTP mismatch error and attempts exhaustion error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211557-786D-4FF1-17D9-84004D80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444" y="540913"/>
            <a:ext cx="8728191" cy="5924282"/>
          </a:xfr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858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2149-DCAA-A8EC-5B1E-212F29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334" y="1692327"/>
            <a:ext cx="2821079" cy="2892552"/>
          </a:xfrm>
          <a:ln w="1905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</a:rPr>
              <a:t>Creating window of GUI with pixel size of 300x210  creating label for email Id input and otp verification , input box for entering Email Id and received otp and lastly defining functions within  their  respective buttons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F43F3F6-65A5-0197-995C-0118F70F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354" y="334852"/>
            <a:ext cx="8599401" cy="6194738"/>
          </a:xfr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805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{18037F09-6886-4EFE-99E7-6A178B8AC962}tf11665031_win32</Template>
  <TotalTime>501</TotalTime>
  <Words>864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Nova</vt:lpstr>
      <vt:lpstr>Arial Nova Light</vt:lpstr>
      <vt:lpstr>Calibri</vt:lpstr>
      <vt:lpstr>Wingdings</vt:lpstr>
      <vt:lpstr>Wingdings 2</vt:lpstr>
      <vt:lpstr>SlateVTI</vt:lpstr>
      <vt:lpstr>OTP GENERATION PROJECT</vt:lpstr>
      <vt:lpstr>INTRODUCTION</vt:lpstr>
      <vt:lpstr>OBJECTIVE</vt:lpstr>
      <vt:lpstr>PYTHON MODULES</vt:lpstr>
      <vt:lpstr>Importing various python modules</vt:lpstr>
      <vt:lpstr>Validating Email Id with format of xxxx@xx.xx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FUNCTIONS</vt:lpstr>
      <vt:lpstr>FUNCTIONS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Narayan Panada</dc:creator>
  <cp:lastModifiedBy>Narayan Panada</cp:lastModifiedBy>
  <cp:revision>5</cp:revision>
  <dcterms:created xsi:type="dcterms:W3CDTF">2024-09-29T19:15:17Z</dcterms:created>
  <dcterms:modified xsi:type="dcterms:W3CDTF">2024-10-21T11:55:30Z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