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93605-659C-0354-8565-8A967EB2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E58141-B2A7-DCBC-F1C7-2D0BABA5F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05FC7-616E-FD8A-2458-D598B658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F15C-BD3D-4517-A859-56D5410A960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A6DC8A-6454-A109-B1C2-DCE3AA2E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1C6E8-0A12-8425-56D0-10F7150D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7686-2255-41A4-97F0-4DBB0757C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6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BECDA-3654-1E43-47A8-5154AB47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0D1232-EA8B-9B4B-2C1B-A03119F97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C8DC10-71C3-7FD7-0F42-A7CE4F6D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F15C-BD3D-4517-A859-56D5410A960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A2A63F-B722-8C20-03CD-7B6CDD1F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577EF2-14A4-D03C-360A-5CED4424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7686-2255-41A4-97F0-4DBB0757C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077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8F2F66-D563-DC7F-59A6-0C2FDB332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AE133A-87EC-C4B9-3FB4-CA55D19C9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273948-8539-4180-162C-C2E12171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F15C-BD3D-4517-A859-56D5410A960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706BD3-34B9-C751-7C02-F2A180D8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D674A2-5C4F-88A8-76C8-F1FAB7F2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7686-2255-41A4-97F0-4DBB0757C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81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B1014-AAF2-E409-8CEE-6F7AE0DD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F1EDD-A7D9-A46D-F9C2-C47F78849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8EC70D-3929-5A91-6CA3-517326BD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F15C-BD3D-4517-A859-56D5410A960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37EF64-8BA4-7D90-3434-1E383228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D40C0E-9094-839B-7139-C16880F0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7686-2255-41A4-97F0-4DBB0757C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77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7DB8E-9496-FEEA-A2E0-3716C8D7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77273D-0486-BD92-E424-15B732DB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65E9E3-93E2-2296-43FF-45D69B0C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F15C-BD3D-4517-A859-56D5410A960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3BD2AC-E80C-473D-23DD-C9763EB9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12B258-047C-3E19-B83F-B6D42985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7686-2255-41A4-97F0-4DBB0757C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2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A5EEE-99DE-F2DF-3915-F8B1DCCB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446234-0851-D268-74E8-12D79C3E1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4E4169-72CE-F2AB-2C0C-7CD3AEAA9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4BFD8C-455B-3A55-595B-B566F406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F15C-BD3D-4517-A859-56D5410A960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B8CEFF-614C-8832-3E53-1840AA0A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CD6F9C-CDC5-BBE5-B17A-59299C86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7686-2255-41A4-97F0-4DBB0757C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79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C452A-F243-F916-AE44-F7E3AE31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747A73-D1AD-B70F-9A8B-576779F5C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0FBC6B-F86C-1DB4-07DE-590A8C107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B656DF-FACB-F0DA-AFAB-72345A71E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BA33F1-5696-75CD-BA60-8B882FE17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1D1A43B-CF41-E3ED-871A-635AE0FD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F15C-BD3D-4517-A859-56D5410A960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340333-B9A7-2B92-32D9-38B28C41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344D98-26A7-B1E1-DA7F-0408E889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7686-2255-41A4-97F0-4DBB0757C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94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33364-DC2F-FEE4-3161-29D8A467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F566D5-CFAE-222B-240F-5D90C2F7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F15C-BD3D-4517-A859-56D5410A960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5BF666-F374-7E70-0BE4-538125C6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912A55-06E3-9CA9-9E01-D27C2F8B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7686-2255-41A4-97F0-4DBB0757C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75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88E205-81C3-023D-F323-BF2B4437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F15C-BD3D-4517-A859-56D5410A960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BB16C4-8BAB-547E-7F70-6B2877BE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B7C56B-9BEC-B692-D878-397942B7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7686-2255-41A4-97F0-4DBB0757C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63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E0F69-4CEA-A070-A718-E861E239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DBCEF-E0D2-E330-10CD-9BC20288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D3D27A-479D-3F4A-B686-2E7D95AF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3B0706-BF71-B2AE-698B-AC08EF9C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F15C-BD3D-4517-A859-56D5410A960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496E4-5EB9-F37B-F39F-3DE23D9F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7F7DB7-89EF-6B04-932C-D10CDE99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7686-2255-41A4-97F0-4DBB0757C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78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A335F-C6CA-1581-5BD2-8DC2C33F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7A291C-CC8A-774A-97AA-6DB9A531E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CDFCBB-5C62-AC37-CB6E-824EECD7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71CDE2-172B-65F2-6AD1-7517A376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F15C-BD3D-4517-A859-56D5410A960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6FD6D6-628A-9E53-808C-0D375353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DAE965-A351-EEF9-6A8D-2C1545F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7686-2255-41A4-97F0-4DBB0757C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31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80E2A9-8C23-46D7-7787-A429A695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F40797-F7FE-A727-F702-AFBC6226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F4147-453C-D2C0-CE6D-58CD29324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CF15C-BD3D-4517-A859-56D5410A960C}" type="datetimeFigureOut">
              <a:rPr lang="es-ES" smtClean="0"/>
              <a:t>25/01/2024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FB8603-FAD0-2642-45AD-A058E3553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2816D6-764A-11F0-31B2-791A7BC3D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7686-2255-41A4-97F0-4DBB0757CF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94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opez96112/NITRAM/tree/master" TargetMode="External"/><Relationship Id="rId2" Type="http://schemas.openxmlformats.org/officeDocument/2006/relationships/hyperlink" Target="https://nitramsd.azurewebsites.net/WE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B9479482-209B-5520-0C85-8205002D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611" y="2451793"/>
            <a:ext cx="7460953" cy="16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9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6FE7042F-21CD-1386-C9D6-52E10B5949B8}"/>
              </a:ext>
            </a:extLst>
          </p:cNvPr>
          <p:cNvSpPr txBox="1"/>
          <p:nvPr/>
        </p:nvSpPr>
        <p:spPr>
          <a:xfrm>
            <a:off x="1179226" y="3049325"/>
            <a:ext cx="9833548" cy="2945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effectLst/>
              </a:rPr>
              <a:t>Pedro José López Martín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effectLst/>
              </a:rPr>
              <a:t>Ciclo Superior / Desarrollo de Aplicaciones Web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effectLst/>
              </a:rPr>
              <a:t>IES Abastos. Curso 2023/24. Grupo 7W - 25 de enero de 2024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effectLst/>
              </a:rPr>
              <a:t>Tutor individual: David Millán Navarro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99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3D4B00-23C0-E7F7-F18A-F952CF52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¿Qué es NITRAM?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Marcador de contenido 4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96BA76A3-5EE4-0612-8B08-D74C9F47D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506077"/>
            <a:ext cx="6137549" cy="384584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49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1CE60D-FC46-1CD5-7C0A-A6A79833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s-ES" sz="3600" dirty="0">
                <a:solidFill>
                  <a:schemeClr val="tx2"/>
                </a:solidFill>
              </a:rPr>
              <a:t>¿Qué puedo hacer con NITRAM?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CEE42-C30C-3FEC-1C7D-0A903CC2B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s-ES" sz="1800">
                <a:solidFill>
                  <a:schemeClr val="tx2"/>
                </a:solidFill>
              </a:rPr>
              <a:t>Gestión De Incidentes</a:t>
            </a:r>
          </a:p>
          <a:p>
            <a:r>
              <a:rPr lang="es-ES" sz="1800">
                <a:solidFill>
                  <a:schemeClr val="tx2"/>
                </a:solidFill>
              </a:rPr>
              <a:t>Gestión De Solicitudes</a:t>
            </a:r>
          </a:p>
          <a:p>
            <a:r>
              <a:rPr lang="es-ES" sz="1800">
                <a:solidFill>
                  <a:schemeClr val="tx2"/>
                </a:solidFill>
              </a:rPr>
              <a:t>Gestión De Usuarios</a:t>
            </a:r>
          </a:p>
          <a:p>
            <a:r>
              <a:rPr lang="es-ES" sz="1800">
                <a:solidFill>
                  <a:schemeClr val="tx2"/>
                </a:solidFill>
              </a:rPr>
              <a:t>Gestión De Grupos</a:t>
            </a:r>
          </a:p>
          <a:p>
            <a:r>
              <a:rPr lang="es-ES" sz="1800">
                <a:solidFill>
                  <a:schemeClr val="tx2"/>
                </a:solidFill>
              </a:rPr>
              <a:t>Gestión De Roles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64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E88E55-8F09-332C-0C8E-8871BE81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s-ES" sz="3600" dirty="0">
                <a:solidFill>
                  <a:schemeClr val="tx2"/>
                </a:solidFill>
              </a:rPr>
              <a:t>Demostración de Funcionalidad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71D139-18DF-C7E3-6D3A-21436B51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tx2"/>
                </a:solidFill>
              </a:rPr>
              <a:t>URL Demo:</a:t>
            </a:r>
          </a:p>
          <a:p>
            <a:pPr marL="0" indent="0">
              <a:buNone/>
            </a:pPr>
            <a:r>
              <a:rPr lang="es-ES" sz="1800" dirty="0">
                <a:solidFill>
                  <a:schemeClr val="tx2"/>
                </a:solidFill>
              </a:rPr>
              <a:t> 	</a:t>
            </a:r>
            <a:r>
              <a:rPr lang="es-ES" sz="1800" dirty="0">
                <a:solidFill>
                  <a:schemeClr val="tx2"/>
                </a:solidFill>
                <a:hlinkClick r:id="rId2"/>
              </a:rPr>
              <a:t>https://nitramsd.azurewebsites.net/WEB</a:t>
            </a:r>
            <a:endParaRPr lang="es-ES" sz="1800" dirty="0">
              <a:solidFill>
                <a:schemeClr val="tx2"/>
              </a:solidFill>
            </a:endParaRPr>
          </a:p>
          <a:p>
            <a:r>
              <a:rPr lang="es-ES" sz="1800" dirty="0">
                <a:solidFill>
                  <a:schemeClr val="tx2"/>
                </a:solidFill>
              </a:rPr>
              <a:t>URL Repositorio GitHub</a:t>
            </a:r>
          </a:p>
          <a:p>
            <a:pPr marL="0" indent="0">
              <a:buNone/>
            </a:pPr>
            <a:r>
              <a:rPr lang="es-ES" sz="1800" dirty="0">
                <a:solidFill>
                  <a:schemeClr val="tx2"/>
                </a:solidFill>
              </a:rPr>
              <a:t>	</a:t>
            </a:r>
            <a:r>
              <a:rPr lang="es-ES" sz="1800" dirty="0">
                <a:solidFill>
                  <a:schemeClr val="tx2"/>
                </a:solidFill>
                <a:hlinkClick r:id="rId3"/>
              </a:rPr>
              <a:t>https://github.com/PLopez96112/NITRAM/tree/master</a:t>
            </a:r>
            <a:endParaRPr lang="es-E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ES" sz="1800" dirty="0">
              <a:solidFill>
                <a:schemeClr val="tx2"/>
              </a:solidFill>
            </a:endParaRP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0314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92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¿Qué es NITRAM?</vt:lpstr>
      <vt:lpstr>¿Qué puedo hacer con NITRAM?</vt:lpstr>
      <vt:lpstr>Demostración de Funcionalidad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López Martín</dc:creator>
  <cp:lastModifiedBy>pedro López Martín</cp:lastModifiedBy>
  <cp:revision>4</cp:revision>
  <dcterms:created xsi:type="dcterms:W3CDTF">2024-01-25T09:31:04Z</dcterms:created>
  <dcterms:modified xsi:type="dcterms:W3CDTF">2024-01-25T10:05:15Z</dcterms:modified>
</cp:coreProperties>
</file>