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91" r:id="rId3"/>
    <p:sldId id="292" r:id="rId4"/>
    <p:sldId id="294" r:id="rId5"/>
    <p:sldId id="258" r:id="rId6"/>
    <p:sldId id="298" r:id="rId7"/>
    <p:sldId id="295" r:id="rId8"/>
    <p:sldId id="296" r:id="rId9"/>
    <p:sldId id="297" r:id="rId10"/>
    <p:sldId id="299" r:id="rId11"/>
    <p:sldId id="300" r:id="rId12"/>
    <p:sldId id="271" r:id="rId13"/>
    <p:sldId id="273" r:id="rId14"/>
  </p:sldIdLst>
  <p:sldSz cx="9144000" cy="5143500" type="screen16x9"/>
  <p:notesSz cx="6858000" cy="9144000"/>
  <p:embeddedFontLst>
    <p:embeddedFont>
      <p:font typeface="Fira Sans Extra Condensed" panose="020B0503050000020004" pitchFamily="34" charset="0"/>
      <p:regular r:id="rId16"/>
      <p:bold r:id="rId17"/>
      <p:italic r:id="rId18"/>
      <p:boldItalic r:id="rId19"/>
    </p:embeddedFont>
    <p:embeddedFont>
      <p:font typeface="Fira Sans Extra Condensed SemiBold" panose="020B060402020202020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5CD0B4-7DBE-4C85-9009-0F902A2B0A55}">
  <a:tblStyle styleId="{F35CD0B4-7DBE-4C85-9009-0F902A2B0A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9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e96fd5876e_0_1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e96fd5876e_0_1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0881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e96fd5876e_0_1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e96fd5876e_0_1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416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e96fd5876e_0_1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e96fd5876e_0_1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e96fd5876e_0_2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e96fd5876e_0_2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2897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943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93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7794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769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4895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2967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170953" y="464776"/>
            <a:ext cx="3545700" cy="305562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Machine Learning Coursework</a:t>
            </a:r>
            <a:br>
              <a:rPr lang="en" dirty="0"/>
            </a:br>
            <a:r>
              <a:rPr lang="en" dirty="0"/>
              <a:t>Presentation</a:t>
            </a:r>
            <a:endParaRPr dirty="0"/>
          </a:p>
        </p:txBody>
      </p:sp>
      <p:sp>
        <p:nvSpPr>
          <p:cNvPr id="47" name="Google Shape;47;p15"/>
          <p:cNvSpPr txBox="1">
            <a:spLocks noGrp="1"/>
          </p:cNvSpPr>
          <p:nvPr>
            <p:ph type="subTitle" idx="1"/>
          </p:nvPr>
        </p:nvSpPr>
        <p:spPr>
          <a:xfrm>
            <a:off x="6201792" y="3451828"/>
            <a:ext cx="2516738" cy="48588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CS7052</a:t>
            </a:r>
            <a:endParaRPr dirty="0"/>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7;p15">
            <a:extLst>
              <a:ext uri="{FF2B5EF4-FFF2-40B4-BE49-F238E27FC236}">
                <a16:creationId xmlns:a16="http://schemas.microsoft.com/office/drawing/2014/main" id="{17A42F22-D81B-983D-9AC5-09898D74FDFF}"/>
              </a:ext>
            </a:extLst>
          </p:cNvPr>
          <p:cNvSpPr txBox="1">
            <a:spLocks/>
          </p:cNvSpPr>
          <p:nvPr/>
        </p:nvSpPr>
        <p:spPr>
          <a:xfrm>
            <a:off x="3045949" y="4067669"/>
            <a:ext cx="2840254" cy="10497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0" indent="0"/>
            <a:r>
              <a:rPr lang="en-IN" i="1" dirty="0"/>
              <a:t>Presented By:</a:t>
            </a:r>
          </a:p>
          <a:p>
            <a:pPr marL="0" indent="0"/>
            <a:r>
              <a:rPr lang="en-IN" sz="1600" b="1" dirty="0"/>
              <a:t>Pranit Mehta</a:t>
            </a:r>
          </a:p>
          <a:p>
            <a:pPr marL="0" indent="0"/>
            <a:r>
              <a:rPr lang="en-IN" sz="1600" dirty="0"/>
              <a:t> </a:t>
            </a:r>
            <a:r>
              <a:rPr lang="en-IN" sz="1600" b="1" dirty="0" err="1"/>
              <a:t>Avi</a:t>
            </a:r>
            <a:r>
              <a:rPr lang="en-IN" sz="1600" b="1" dirty="0"/>
              <a:t> </a:t>
            </a:r>
            <a:r>
              <a:rPr lang="en-IN" sz="1600" b="1" dirty="0" err="1"/>
              <a:t>Kapopara</a:t>
            </a:r>
            <a:endParaRPr lang="en-IN" sz="1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30"/>
          <p:cNvSpPr txBox="1">
            <a:spLocks noGrp="1"/>
          </p:cNvSpPr>
          <p:nvPr>
            <p:ph type="title"/>
          </p:nvPr>
        </p:nvSpPr>
        <p:spPr>
          <a:xfrm>
            <a:off x="405745" y="422788"/>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8" name="Google Shape;351;p17">
            <a:extLst>
              <a:ext uri="{FF2B5EF4-FFF2-40B4-BE49-F238E27FC236}">
                <a16:creationId xmlns:a16="http://schemas.microsoft.com/office/drawing/2014/main" id="{4681B3EC-2D13-A67B-F352-65B8640A4A5E}"/>
              </a:ext>
            </a:extLst>
          </p:cNvPr>
          <p:cNvSpPr txBox="1"/>
          <p:nvPr/>
        </p:nvSpPr>
        <p:spPr>
          <a:xfrm>
            <a:off x="800199" y="1249558"/>
            <a:ext cx="7440691" cy="1746061"/>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US" dirty="0">
                <a:latin typeface="Roboto"/>
                <a:ea typeface="Roboto"/>
                <a:cs typeface="Roboto"/>
                <a:sym typeface="Roboto"/>
              </a:rPr>
              <a:t>Proposed method mainly focuses on extracting the optic cup and disc from the fundus image precisely compared to other methods. It helps the doctors in confirming the presence of Glaucoma without the need for additional tests.</a:t>
            </a:r>
          </a:p>
          <a:p>
            <a:pPr marL="320040" lvl="0" indent="-317500" algn="l" rtl="0">
              <a:spcBef>
                <a:spcPts val="0"/>
              </a:spcBef>
              <a:spcAft>
                <a:spcPts val="0"/>
              </a:spcAft>
              <a:buSzPts val="1400"/>
              <a:buFont typeface="Roboto"/>
              <a:buChar char="●"/>
            </a:pPr>
            <a:endParaRPr lang="en-US"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After we understand the CNN method and as the model is trained we received the accuracy of 90.58% accuracy.</a:t>
            </a:r>
          </a:p>
          <a:p>
            <a:pPr marL="320040" lvl="0" indent="-317500" algn="l" rtl="0">
              <a:spcBef>
                <a:spcPts val="0"/>
              </a:spcBef>
              <a:spcAft>
                <a:spcPts val="0"/>
              </a:spcAft>
              <a:buSzPts val="1400"/>
              <a:buFont typeface="Roboto"/>
              <a:buChar char="●"/>
            </a:pPr>
            <a:endParaRPr lang="en-US"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This proposed method using a deep learning model trained on fundus images has the potential to improve the accuracy of glaucoma diagnoses. The model is trained on a dataset and can be used in small clinics and hospitals. </a:t>
            </a:r>
          </a:p>
          <a:p>
            <a:pPr marL="320040" lvl="0" indent="-317500" algn="l" rtl="0">
              <a:spcBef>
                <a:spcPts val="0"/>
              </a:spcBef>
              <a:spcAft>
                <a:spcPts val="0"/>
              </a:spcAft>
              <a:buSzPts val="1400"/>
              <a:buFont typeface="Roboto"/>
              <a:buChar char="●"/>
            </a:pPr>
            <a:endParaRPr lang="en-US" dirty="0">
              <a:latin typeface="Roboto"/>
              <a:ea typeface="Roboto"/>
              <a:cs typeface="Roboto"/>
              <a:sym typeface="Roboto"/>
            </a:endParaRPr>
          </a:p>
          <a:p>
            <a:pPr marL="320040" lvl="0" indent="-317500" algn="l" rtl="0">
              <a:spcBef>
                <a:spcPts val="0"/>
              </a:spcBef>
              <a:spcAft>
                <a:spcPts val="0"/>
              </a:spcAft>
              <a:buSzPts val="1400"/>
              <a:buFont typeface="Roboto"/>
              <a:buChar char="●"/>
            </a:pPr>
            <a:endParaRPr lang="en-US" dirty="0">
              <a:latin typeface="Roboto"/>
              <a:ea typeface="Roboto"/>
              <a:cs typeface="Roboto"/>
              <a:sym typeface="Roboto"/>
            </a:endParaRPr>
          </a:p>
        </p:txBody>
      </p:sp>
    </p:spTree>
    <p:extLst>
      <p:ext uri="{BB962C8B-B14F-4D97-AF65-F5344CB8AC3E}">
        <p14:creationId xmlns:p14="http://schemas.microsoft.com/office/powerpoint/2010/main" val="2954138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30"/>
          <p:cNvSpPr txBox="1">
            <a:spLocks noGrp="1"/>
          </p:cNvSpPr>
          <p:nvPr>
            <p:ph type="title"/>
          </p:nvPr>
        </p:nvSpPr>
        <p:spPr>
          <a:xfrm>
            <a:off x="405745" y="422788"/>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Future Works</a:t>
            </a:r>
            <a:endParaRPr dirty="0"/>
          </a:p>
        </p:txBody>
      </p:sp>
      <p:sp>
        <p:nvSpPr>
          <p:cNvPr id="8" name="Google Shape;351;p17">
            <a:extLst>
              <a:ext uri="{FF2B5EF4-FFF2-40B4-BE49-F238E27FC236}">
                <a16:creationId xmlns:a16="http://schemas.microsoft.com/office/drawing/2014/main" id="{4681B3EC-2D13-A67B-F352-65B8640A4A5E}"/>
              </a:ext>
            </a:extLst>
          </p:cNvPr>
          <p:cNvSpPr txBox="1"/>
          <p:nvPr/>
        </p:nvSpPr>
        <p:spPr>
          <a:xfrm>
            <a:off x="800199" y="1249558"/>
            <a:ext cx="7440691" cy="1746061"/>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US" dirty="0">
                <a:latin typeface="Roboto"/>
                <a:ea typeface="Roboto"/>
                <a:cs typeface="Roboto"/>
                <a:sym typeface="Roboto"/>
              </a:rPr>
              <a:t>The proposed method focuses on extracting the optic cup and disc from fundus images, which can help doctors confirm the presence of glaucoma without the need for additional tests. </a:t>
            </a:r>
          </a:p>
          <a:p>
            <a:pPr marL="320040" lvl="0" indent="-317500" algn="l" rtl="0">
              <a:spcBef>
                <a:spcPts val="0"/>
              </a:spcBef>
              <a:spcAft>
                <a:spcPts val="0"/>
              </a:spcAft>
              <a:buSzPts val="1400"/>
              <a:buFont typeface="Roboto"/>
              <a:buChar char="●"/>
            </a:pPr>
            <a:endParaRPr lang="en-US"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Future work on the model may include incorporating additional risk factors, such as intraocular pressure and diabetes history, to improve its ability to screen for glaucoma</a:t>
            </a:r>
          </a:p>
          <a:p>
            <a:pPr marL="320040" lvl="0" indent="-317500" algn="l" rtl="0">
              <a:spcBef>
                <a:spcPts val="0"/>
              </a:spcBef>
              <a:spcAft>
                <a:spcPts val="0"/>
              </a:spcAft>
              <a:buSzPts val="1400"/>
              <a:buFont typeface="Roboto"/>
              <a:buChar char="●"/>
            </a:pPr>
            <a:endParaRPr lang="en-US"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The stages of Glaucoma mean the level of progression of Glaucoma in every patient’s eye, which can help the doctors treat the patient accordingly and avoid unnecessary tests to detect the glaucoma progression</a:t>
            </a:r>
          </a:p>
          <a:p>
            <a:pPr marL="320040" lvl="0" indent="-317500" algn="l" rtl="0">
              <a:spcBef>
                <a:spcPts val="0"/>
              </a:spcBef>
              <a:spcAft>
                <a:spcPts val="0"/>
              </a:spcAft>
              <a:buSzPts val="1400"/>
              <a:buFont typeface="Roboto"/>
              <a:buChar char="●"/>
            </a:pPr>
            <a:endParaRPr lang="en-US"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This way, it is economically friendly for patients and time-efficient for the doctors since no of people with Glaucoma is large.</a:t>
            </a:r>
          </a:p>
          <a:p>
            <a:pPr marL="320040" lvl="0" indent="-317500" algn="l" rtl="0">
              <a:spcBef>
                <a:spcPts val="0"/>
              </a:spcBef>
              <a:spcAft>
                <a:spcPts val="0"/>
              </a:spcAft>
              <a:buSzPts val="1400"/>
              <a:buFont typeface="Roboto"/>
              <a:buChar char="●"/>
            </a:pPr>
            <a:endParaRPr lang="en-US" dirty="0">
              <a:latin typeface="Roboto"/>
              <a:ea typeface="Roboto"/>
              <a:cs typeface="Roboto"/>
              <a:sym typeface="Roboto"/>
            </a:endParaRPr>
          </a:p>
          <a:p>
            <a:pPr marL="320040" lvl="0" indent="-317500" algn="l" rtl="0">
              <a:spcBef>
                <a:spcPts val="0"/>
              </a:spcBef>
              <a:spcAft>
                <a:spcPts val="0"/>
              </a:spcAft>
              <a:buSzPts val="1400"/>
              <a:buFont typeface="Roboto"/>
              <a:buChar char="●"/>
            </a:pPr>
            <a:endParaRPr lang="en-US" dirty="0">
              <a:latin typeface="Roboto"/>
              <a:ea typeface="Roboto"/>
              <a:cs typeface="Roboto"/>
              <a:sym typeface="Roboto"/>
            </a:endParaRPr>
          </a:p>
          <a:p>
            <a:pPr marL="320040" lvl="0" indent="-317500" algn="l" rtl="0">
              <a:spcBef>
                <a:spcPts val="0"/>
              </a:spcBef>
              <a:spcAft>
                <a:spcPts val="0"/>
              </a:spcAft>
              <a:buSzPts val="1400"/>
              <a:buFont typeface="Roboto"/>
              <a:buChar char="●"/>
            </a:pPr>
            <a:endParaRPr lang="en-US" dirty="0">
              <a:latin typeface="Roboto"/>
              <a:ea typeface="Roboto"/>
              <a:cs typeface="Roboto"/>
              <a:sym typeface="Roboto"/>
            </a:endParaRPr>
          </a:p>
        </p:txBody>
      </p:sp>
    </p:spTree>
    <p:extLst>
      <p:ext uri="{BB962C8B-B14F-4D97-AF65-F5344CB8AC3E}">
        <p14:creationId xmlns:p14="http://schemas.microsoft.com/office/powerpoint/2010/main" val="1972003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30"/>
          <p:cNvSpPr txBox="1">
            <a:spLocks noGrp="1"/>
          </p:cNvSpPr>
          <p:nvPr>
            <p:ph type="title"/>
          </p:nvPr>
        </p:nvSpPr>
        <p:spPr>
          <a:xfrm>
            <a:off x="405745" y="422788"/>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Software Used</a:t>
            </a:r>
            <a:endParaRPr dirty="0"/>
          </a:p>
        </p:txBody>
      </p:sp>
      <p:grpSp>
        <p:nvGrpSpPr>
          <p:cNvPr id="1264" name="Google Shape;1264;p30"/>
          <p:cNvGrpSpPr/>
          <p:nvPr/>
        </p:nvGrpSpPr>
        <p:grpSpPr>
          <a:xfrm>
            <a:off x="889525" y="1512105"/>
            <a:ext cx="1948882" cy="687923"/>
            <a:chOff x="457200" y="959300"/>
            <a:chExt cx="2061000" cy="687923"/>
          </a:xfrm>
        </p:grpSpPr>
        <p:sp>
          <p:nvSpPr>
            <p:cNvPr id="1265" name="Google Shape;1265;p3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Google Colab</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266" name="Google Shape;1266;p30"/>
            <p:cNvSpPr txBox="1"/>
            <p:nvPr/>
          </p:nvSpPr>
          <p:spPr>
            <a:xfrm>
              <a:off x="457200" y="1164223"/>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rgbClr val="000000"/>
                  </a:solidFill>
                  <a:latin typeface="Roboto"/>
                  <a:ea typeface="Roboto"/>
                  <a:cs typeface="Roboto"/>
                  <a:sym typeface="Roboto"/>
                </a:rPr>
                <a:t>Platform</a:t>
              </a:r>
              <a:endParaRPr dirty="0">
                <a:solidFill>
                  <a:srgbClr val="000000"/>
                </a:solidFill>
                <a:latin typeface="Roboto"/>
                <a:ea typeface="Roboto"/>
                <a:cs typeface="Roboto"/>
                <a:sym typeface="Roboto"/>
              </a:endParaRPr>
            </a:p>
          </p:txBody>
        </p:sp>
      </p:grpSp>
      <p:grpSp>
        <p:nvGrpSpPr>
          <p:cNvPr id="1269" name="Google Shape;1269;p30"/>
          <p:cNvGrpSpPr/>
          <p:nvPr/>
        </p:nvGrpSpPr>
        <p:grpSpPr>
          <a:xfrm>
            <a:off x="6305606" y="1509839"/>
            <a:ext cx="1984110" cy="677445"/>
            <a:chOff x="457200" y="2087425"/>
            <a:chExt cx="2098255" cy="677445"/>
          </a:xfrm>
        </p:grpSpPr>
        <p:sp>
          <p:nvSpPr>
            <p:cNvPr id="1270" name="Google Shape;1270;p30"/>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1800" b="1" dirty="0" err="1">
                  <a:latin typeface="Fira Sans Extra Condensed"/>
                  <a:ea typeface="Fira Sans Extra Condensed"/>
                  <a:cs typeface="Fira Sans Extra Condensed"/>
                  <a:sym typeface="Fira Sans Extra Condensed"/>
                </a:rPr>
                <a:t>Tensorflow</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271" name="Google Shape;1271;p30"/>
            <p:cNvSpPr txBox="1"/>
            <p:nvPr/>
          </p:nvSpPr>
          <p:spPr>
            <a:xfrm>
              <a:off x="494455" y="2281870"/>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dirty="0" err="1">
                  <a:solidFill>
                    <a:srgbClr val="000000"/>
                  </a:solidFill>
                  <a:latin typeface="Roboto"/>
                  <a:ea typeface="Roboto"/>
                  <a:cs typeface="Roboto"/>
                  <a:sym typeface="Roboto"/>
                </a:rPr>
                <a:t>Keras</a:t>
              </a:r>
              <a:r>
                <a:rPr lang="en-IN" dirty="0">
                  <a:solidFill>
                    <a:srgbClr val="000000"/>
                  </a:solidFill>
                  <a:latin typeface="Roboto"/>
                  <a:ea typeface="Roboto"/>
                  <a:cs typeface="Roboto"/>
                  <a:sym typeface="Roboto"/>
                </a:rPr>
                <a:t> Library</a:t>
              </a:r>
              <a:endParaRPr dirty="0">
                <a:solidFill>
                  <a:srgbClr val="000000"/>
                </a:solidFill>
                <a:latin typeface="Roboto"/>
                <a:ea typeface="Roboto"/>
                <a:cs typeface="Roboto"/>
                <a:sym typeface="Roboto"/>
              </a:endParaRPr>
            </a:p>
          </p:txBody>
        </p:sp>
      </p:grpSp>
      <p:grpSp>
        <p:nvGrpSpPr>
          <p:cNvPr id="1274" name="Google Shape;1274;p30"/>
          <p:cNvGrpSpPr/>
          <p:nvPr/>
        </p:nvGrpSpPr>
        <p:grpSpPr>
          <a:xfrm>
            <a:off x="889525" y="2988260"/>
            <a:ext cx="1948882" cy="667692"/>
            <a:chOff x="457200" y="959300"/>
            <a:chExt cx="2061000" cy="667692"/>
          </a:xfrm>
        </p:grpSpPr>
        <p:sp>
          <p:nvSpPr>
            <p:cNvPr id="1275" name="Google Shape;1275;p3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solidFill>
                    <a:srgbClr val="000000"/>
                  </a:solidFill>
                  <a:latin typeface="Fira Sans Extra Condensed"/>
                  <a:ea typeface="Fira Sans Extra Condensed"/>
                  <a:cs typeface="Fira Sans Extra Condensed"/>
                  <a:sym typeface="Fira Sans Extra Condensed"/>
                </a:rPr>
                <a:t>Kaggle dataset</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276" name="Google Shape;1276;p30"/>
            <p:cNvSpPr txBox="1"/>
            <p:nvPr/>
          </p:nvSpPr>
          <p:spPr>
            <a:xfrm>
              <a:off x="457200" y="1143992"/>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Roboto"/>
                  <a:ea typeface="Roboto"/>
                  <a:cs typeface="Roboto"/>
                  <a:sym typeface="Roboto"/>
                </a:rPr>
                <a:t>Dataset</a:t>
              </a:r>
              <a:endParaRPr dirty="0">
                <a:latin typeface="Roboto"/>
                <a:ea typeface="Roboto"/>
                <a:cs typeface="Roboto"/>
                <a:sym typeface="Roboto"/>
              </a:endParaRPr>
            </a:p>
          </p:txBody>
        </p:sp>
      </p:grpSp>
      <p:grpSp>
        <p:nvGrpSpPr>
          <p:cNvPr id="1279" name="Google Shape;1279;p30"/>
          <p:cNvGrpSpPr/>
          <p:nvPr/>
        </p:nvGrpSpPr>
        <p:grpSpPr>
          <a:xfrm>
            <a:off x="6305593" y="2951375"/>
            <a:ext cx="1948895" cy="676118"/>
            <a:chOff x="457186" y="2087425"/>
            <a:chExt cx="2061014" cy="676118"/>
          </a:xfrm>
        </p:grpSpPr>
        <p:sp>
          <p:nvSpPr>
            <p:cNvPr id="1280" name="Google Shape;1280;p30"/>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latin typeface="Fira Sans Extra Condensed"/>
                  <a:ea typeface="Fira Sans Extra Condensed"/>
                  <a:cs typeface="Fira Sans Extra Condensed"/>
                  <a:sym typeface="Fira Sans Extra Condensed"/>
                </a:rPr>
                <a:t>Pandas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281" name="Google Shape;1281;p30"/>
            <p:cNvSpPr txBox="1"/>
            <p:nvPr/>
          </p:nvSpPr>
          <p:spPr>
            <a:xfrm>
              <a:off x="457186" y="2280543"/>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dirty="0">
                  <a:latin typeface="Roboto"/>
                  <a:ea typeface="Roboto"/>
                  <a:cs typeface="Roboto"/>
                  <a:sym typeface="Roboto"/>
                </a:rPr>
                <a:t>Library</a:t>
              </a:r>
              <a:endParaRPr dirty="0">
                <a:latin typeface="Roboto"/>
                <a:ea typeface="Roboto"/>
                <a:cs typeface="Roboto"/>
                <a:sym typeface="Roboto"/>
              </a:endParaRPr>
            </a:p>
          </p:txBody>
        </p:sp>
      </p:grpSp>
      <p:sp>
        <p:nvSpPr>
          <p:cNvPr id="1283" name="Google Shape;1283;p30"/>
          <p:cNvSpPr/>
          <p:nvPr/>
        </p:nvSpPr>
        <p:spPr>
          <a:xfrm>
            <a:off x="2324100" y="16097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2438400"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7153275"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0"/>
          <p:cNvSpPr/>
          <p:nvPr/>
        </p:nvSpPr>
        <p:spPr>
          <a:xfrm>
            <a:off x="6962700" y="16097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7" name="Google Shape;1287;p30"/>
          <p:cNvGrpSpPr/>
          <p:nvPr/>
        </p:nvGrpSpPr>
        <p:grpSpPr>
          <a:xfrm>
            <a:off x="3229377" y="1038225"/>
            <a:ext cx="2990046" cy="3762375"/>
            <a:chOff x="3229377" y="1038225"/>
            <a:chExt cx="2990046" cy="3762375"/>
          </a:xfrm>
        </p:grpSpPr>
        <p:grpSp>
          <p:nvGrpSpPr>
            <p:cNvPr id="1288" name="Google Shape;1288;p30"/>
            <p:cNvGrpSpPr/>
            <p:nvPr/>
          </p:nvGrpSpPr>
          <p:grpSpPr>
            <a:xfrm>
              <a:off x="3229377" y="1122657"/>
              <a:ext cx="2990046" cy="3677943"/>
              <a:chOff x="3076804" y="1122657"/>
              <a:chExt cx="2990046" cy="3677943"/>
            </a:xfrm>
          </p:grpSpPr>
          <p:sp>
            <p:nvSpPr>
              <p:cNvPr id="1289" name="Google Shape;1289;p30"/>
              <p:cNvSpPr/>
              <p:nvPr/>
            </p:nvSpPr>
            <p:spPr>
              <a:xfrm>
                <a:off x="5028550" y="4610100"/>
                <a:ext cx="1038300" cy="1905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30"/>
              <p:cNvGrpSpPr/>
              <p:nvPr/>
            </p:nvGrpSpPr>
            <p:grpSpPr>
              <a:xfrm>
                <a:off x="3076804" y="1122657"/>
                <a:ext cx="2669900" cy="3534811"/>
                <a:chOff x="5746228" y="1003890"/>
                <a:chExt cx="2757876" cy="3651287"/>
              </a:xfrm>
            </p:grpSpPr>
            <p:grpSp>
              <p:nvGrpSpPr>
                <p:cNvPr id="1291" name="Google Shape;1291;p30"/>
                <p:cNvGrpSpPr/>
                <p:nvPr/>
              </p:nvGrpSpPr>
              <p:grpSpPr>
                <a:xfrm>
                  <a:off x="5746228" y="1003890"/>
                  <a:ext cx="1610200" cy="3314901"/>
                  <a:chOff x="6434938" y="1003850"/>
                  <a:chExt cx="1165376" cy="2399147"/>
                </a:xfrm>
              </p:grpSpPr>
              <p:sp>
                <p:nvSpPr>
                  <p:cNvPr id="1292" name="Google Shape;1292;p30"/>
                  <p:cNvSpPr/>
                  <p:nvPr/>
                </p:nvSpPr>
                <p:spPr>
                  <a:xfrm>
                    <a:off x="6434938" y="1003850"/>
                    <a:ext cx="1165376" cy="2399147"/>
                  </a:xfrm>
                  <a:custGeom>
                    <a:avLst/>
                    <a:gdLst/>
                    <a:ahLst/>
                    <a:cxnLst/>
                    <a:rect l="l" t="t" r="r" b="b"/>
                    <a:pathLst>
                      <a:path w="38184" h="78609"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6079"/>
                        </a:lnTo>
                        <a:lnTo>
                          <a:pt x="14" y="76337"/>
                        </a:lnTo>
                        <a:lnTo>
                          <a:pt x="55" y="76582"/>
                        </a:lnTo>
                        <a:lnTo>
                          <a:pt x="109" y="76827"/>
                        </a:lnTo>
                        <a:lnTo>
                          <a:pt x="205" y="77058"/>
                        </a:lnTo>
                        <a:lnTo>
                          <a:pt x="313" y="77276"/>
                        </a:lnTo>
                        <a:lnTo>
                          <a:pt x="436" y="77494"/>
                        </a:lnTo>
                        <a:lnTo>
                          <a:pt x="572" y="77684"/>
                        </a:lnTo>
                        <a:lnTo>
                          <a:pt x="735" y="77861"/>
                        </a:lnTo>
                        <a:lnTo>
                          <a:pt x="926" y="78024"/>
                        </a:lnTo>
                        <a:lnTo>
                          <a:pt x="1116" y="78174"/>
                        </a:lnTo>
                        <a:lnTo>
                          <a:pt x="1320" y="78296"/>
                        </a:lnTo>
                        <a:lnTo>
                          <a:pt x="1551" y="78405"/>
                        </a:lnTo>
                        <a:lnTo>
                          <a:pt x="1782" y="78487"/>
                        </a:lnTo>
                        <a:lnTo>
                          <a:pt x="2014" y="78555"/>
                        </a:lnTo>
                        <a:lnTo>
                          <a:pt x="2272" y="78595"/>
                        </a:lnTo>
                        <a:lnTo>
                          <a:pt x="2531" y="78609"/>
                        </a:lnTo>
                        <a:lnTo>
                          <a:pt x="35667" y="78609"/>
                        </a:lnTo>
                        <a:lnTo>
                          <a:pt x="35925" y="78595"/>
                        </a:lnTo>
                        <a:lnTo>
                          <a:pt x="36170" y="78555"/>
                        </a:lnTo>
                        <a:lnTo>
                          <a:pt x="36415" y="78487"/>
                        </a:lnTo>
                        <a:lnTo>
                          <a:pt x="36646" y="78405"/>
                        </a:lnTo>
                        <a:lnTo>
                          <a:pt x="36864" y="78296"/>
                        </a:lnTo>
                        <a:lnTo>
                          <a:pt x="37081" y="78174"/>
                        </a:lnTo>
                        <a:lnTo>
                          <a:pt x="37272" y="78024"/>
                        </a:lnTo>
                        <a:lnTo>
                          <a:pt x="37449" y="77861"/>
                        </a:lnTo>
                        <a:lnTo>
                          <a:pt x="37612" y="77684"/>
                        </a:lnTo>
                        <a:lnTo>
                          <a:pt x="37761" y="77494"/>
                        </a:lnTo>
                        <a:lnTo>
                          <a:pt x="37884" y="77276"/>
                        </a:lnTo>
                        <a:lnTo>
                          <a:pt x="37993" y="77058"/>
                        </a:lnTo>
                        <a:lnTo>
                          <a:pt x="38074" y="76827"/>
                        </a:lnTo>
                        <a:lnTo>
                          <a:pt x="38142" y="76582"/>
                        </a:lnTo>
                        <a:lnTo>
                          <a:pt x="38183" y="76337"/>
                        </a:lnTo>
                        <a:lnTo>
                          <a:pt x="38183" y="76079"/>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6434938" y="1003850"/>
                    <a:ext cx="1165376" cy="2399147"/>
                  </a:xfrm>
                  <a:custGeom>
                    <a:avLst/>
                    <a:gdLst/>
                    <a:ahLst/>
                    <a:cxnLst/>
                    <a:rect l="l" t="t" r="r" b="b"/>
                    <a:pathLst>
                      <a:path w="38184" h="78609" fill="none" extrusionOk="0">
                        <a:moveTo>
                          <a:pt x="38183" y="1891"/>
                        </a:moveTo>
                        <a:lnTo>
                          <a:pt x="38183" y="76079"/>
                        </a:lnTo>
                        <a:lnTo>
                          <a:pt x="38183" y="76079"/>
                        </a:lnTo>
                        <a:lnTo>
                          <a:pt x="38183" y="76337"/>
                        </a:lnTo>
                        <a:lnTo>
                          <a:pt x="38142" y="76582"/>
                        </a:lnTo>
                        <a:lnTo>
                          <a:pt x="38074" y="76827"/>
                        </a:lnTo>
                        <a:lnTo>
                          <a:pt x="37993" y="77058"/>
                        </a:lnTo>
                        <a:lnTo>
                          <a:pt x="37884" y="77276"/>
                        </a:lnTo>
                        <a:lnTo>
                          <a:pt x="37761" y="77494"/>
                        </a:lnTo>
                        <a:lnTo>
                          <a:pt x="37612" y="77684"/>
                        </a:lnTo>
                        <a:lnTo>
                          <a:pt x="37449" y="77861"/>
                        </a:lnTo>
                        <a:lnTo>
                          <a:pt x="37272" y="78024"/>
                        </a:lnTo>
                        <a:lnTo>
                          <a:pt x="37081" y="78174"/>
                        </a:lnTo>
                        <a:lnTo>
                          <a:pt x="36864" y="78296"/>
                        </a:lnTo>
                        <a:lnTo>
                          <a:pt x="36646" y="78405"/>
                        </a:lnTo>
                        <a:lnTo>
                          <a:pt x="36415" y="78487"/>
                        </a:lnTo>
                        <a:lnTo>
                          <a:pt x="36170" y="78555"/>
                        </a:lnTo>
                        <a:lnTo>
                          <a:pt x="35925" y="78595"/>
                        </a:lnTo>
                        <a:lnTo>
                          <a:pt x="35667" y="78609"/>
                        </a:lnTo>
                        <a:lnTo>
                          <a:pt x="2531" y="78609"/>
                        </a:lnTo>
                        <a:lnTo>
                          <a:pt x="2531" y="78609"/>
                        </a:lnTo>
                        <a:lnTo>
                          <a:pt x="2272" y="78595"/>
                        </a:lnTo>
                        <a:lnTo>
                          <a:pt x="2014" y="78555"/>
                        </a:lnTo>
                        <a:lnTo>
                          <a:pt x="1782" y="78487"/>
                        </a:lnTo>
                        <a:lnTo>
                          <a:pt x="1551" y="78405"/>
                        </a:lnTo>
                        <a:lnTo>
                          <a:pt x="1320" y="78296"/>
                        </a:lnTo>
                        <a:lnTo>
                          <a:pt x="1116" y="78174"/>
                        </a:lnTo>
                        <a:lnTo>
                          <a:pt x="926" y="78024"/>
                        </a:lnTo>
                        <a:lnTo>
                          <a:pt x="735" y="77861"/>
                        </a:lnTo>
                        <a:lnTo>
                          <a:pt x="572" y="77684"/>
                        </a:lnTo>
                        <a:lnTo>
                          <a:pt x="436" y="77494"/>
                        </a:lnTo>
                        <a:lnTo>
                          <a:pt x="313" y="77276"/>
                        </a:lnTo>
                        <a:lnTo>
                          <a:pt x="205" y="77058"/>
                        </a:lnTo>
                        <a:lnTo>
                          <a:pt x="109" y="76827"/>
                        </a:lnTo>
                        <a:lnTo>
                          <a:pt x="55" y="76582"/>
                        </a:lnTo>
                        <a:lnTo>
                          <a:pt x="14" y="76337"/>
                        </a:lnTo>
                        <a:lnTo>
                          <a:pt x="1" y="76079"/>
                        </a:lnTo>
                        <a:lnTo>
                          <a:pt x="1" y="1891"/>
                        </a:lnTo>
                        <a:lnTo>
                          <a:pt x="1" y="1891"/>
                        </a:lnTo>
                        <a:lnTo>
                          <a:pt x="14" y="1687"/>
                        </a:lnTo>
                        <a:lnTo>
                          <a:pt x="41" y="1510"/>
                        </a:lnTo>
                        <a:lnTo>
                          <a:pt x="82" y="1319"/>
                        </a:lnTo>
                        <a:lnTo>
                          <a:pt x="150" y="1156"/>
                        </a:lnTo>
                        <a:lnTo>
                          <a:pt x="232" y="993"/>
                        </a:lnTo>
                        <a:lnTo>
                          <a:pt x="327" y="830"/>
                        </a:lnTo>
                        <a:lnTo>
                          <a:pt x="436" y="694"/>
                        </a:lnTo>
                        <a:lnTo>
                          <a:pt x="558" y="558"/>
                        </a:lnTo>
                        <a:lnTo>
                          <a:pt x="681" y="435"/>
                        </a:lnTo>
                        <a:lnTo>
                          <a:pt x="830" y="326"/>
                        </a:lnTo>
                        <a:lnTo>
                          <a:pt x="994" y="231"/>
                        </a:lnTo>
                        <a:lnTo>
                          <a:pt x="1157" y="150"/>
                        </a:lnTo>
                        <a:lnTo>
                          <a:pt x="1320" y="82"/>
                        </a:lnTo>
                        <a:lnTo>
                          <a:pt x="1510" y="41"/>
                        </a:lnTo>
                        <a:lnTo>
                          <a:pt x="1687" y="14"/>
                        </a:lnTo>
                        <a:lnTo>
                          <a:pt x="1891" y="0"/>
                        </a:lnTo>
                        <a:lnTo>
                          <a:pt x="36306" y="0"/>
                        </a:lnTo>
                        <a:lnTo>
                          <a:pt x="36306" y="0"/>
                        </a:lnTo>
                        <a:lnTo>
                          <a:pt x="36496" y="14"/>
                        </a:lnTo>
                        <a:lnTo>
                          <a:pt x="36687" y="41"/>
                        </a:lnTo>
                        <a:lnTo>
                          <a:pt x="36864" y="82"/>
                        </a:lnTo>
                        <a:lnTo>
                          <a:pt x="37040" y="150"/>
                        </a:lnTo>
                        <a:lnTo>
                          <a:pt x="37204" y="231"/>
                        </a:lnTo>
                        <a:lnTo>
                          <a:pt x="37353" y="326"/>
                        </a:lnTo>
                        <a:lnTo>
                          <a:pt x="37503" y="435"/>
                        </a:lnTo>
                        <a:lnTo>
                          <a:pt x="37639" y="558"/>
                        </a:lnTo>
                        <a:lnTo>
                          <a:pt x="37761" y="694"/>
                        </a:lnTo>
                        <a:lnTo>
                          <a:pt x="37870" y="830"/>
                        </a:lnTo>
                        <a:lnTo>
                          <a:pt x="37965" y="993"/>
                        </a:lnTo>
                        <a:lnTo>
                          <a:pt x="38047" y="1156"/>
                        </a:lnTo>
                        <a:lnTo>
                          <a:pt x="38101" y="1319"/>
                        </a:lnTo>
                        <a:lnTo>
                          <a:pt x="38156" y="1510"/>
                        </a:lnTo>
                        <a:lnTo>
                          <a:pt x="38183" y="1687"/>
                        </a:lnTo>
                        <a:lnTo>
                          <a:pt x="38183" y="18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0"/>
                  <p:cNvSpPr/>
                  <p:nvPr/>
                </p:nvSpPr>
                <p:spPr>
                  <a:xfrm>
                    <a:off x="6603899" y="2229800"/>
                    <a:ext cx="827855" cy="51487"/>
                  </a:xfrm>
                  <a:custGeom>
                    <a:avLst/>
                    <a:gdLst/>
                    <a:ahLst/>
                    <a:cxnLst/>
                    <a:rect l="l" t="t" r="r" b="b"/>
                    <a:pathLst>
                      <a:path w="27125" h="1687" extrusionOk="0">
                        <a:moveTo>
                          <a:pt x="844" y="0"/>
                        </a:moveTo>
                        <a:lnTo>
                          <a:pt x="749" y="14"/>
                        </a:lnTo>
                        <a:lnTo>
                          <a:pt x="667" y="27"/>
                        </a:lnTo>
                        <a:lnTo>
                          <a:pt x="586" y="41"/>
                        </a:lnTo>
                        <a:lnTo>
                          <a:pt x="518" y="68"/>
                        </a:lnTo>
                        <a:lnTo>
                          <a:pt x="368" y="150"/>
                        </a:lnTo>
                        <a:lnTo>
                          <a:pt x="246" y="259"/>
                        </a:lnTo>
                        <a:lnTo>
                          <a:pt x="150" y="381"/>
                        </a:lnTo>
                        <a:lnTo>
                          <a:pt x="69" y="517"/>
                        </a:lnTo>
                        <a:lnTo>
                          <a:pt x="42" y="599"/>
                        </a:lnTo>
                        <a:lnTo>
                          <a:pt x="14" y="680"/>
                        </a:lnTo>
                        <a:lnTo>
                          <a:pt x="1" y="762"/>
                        </a:lnTo>
                        <a:lnTo>
                          <a:pt x="1" y="844"/>
                        </a:lnTo>
                        <a:lnTo>
                          <a:pt x="1" y="925"/>
                        </a:lnTo>
                        <a:lnTo>
                          <a:pt x="14" y="1020"/>
                        </a:lnTo>
                        <a:lnTo>
                          <a:pt x="42" y="1088"/>
                        </a:lnTo>
                        <a:lnTo>
                          <a:pt x="69" y="1170"/>
                        </a:lnTo>
                        <a:lnTo>
                          <a:pt x="150" y="1320"/>
                        </a:lnTo>
                        <a:lnTo>
                          <a:pt x="246" y="1442"/>
                        </a:lnTo>
                        <a:lnTo>
                          <a:pt x="368" y="1537"/>
                        </a:lnTo>
                        <a:lnTo>
                          <a:pt x="518" y="1619"/>
                        </a:lnTo>
                        <a:lnTo>
                          <a:pt x="586" y="1646"/>
                        </a:lnTo>
                        <a:lnTo>
                          <a:pt x="667" y="1673"/>
                        </a:lnTo>
                        <a:lnTo>
                          <a:pt x="749" y="1673"/>
                        </a:lnTo>
                        <a:lnTo>
                          <a:pt x="844" y="1687"/>
                        </a:lnTo>
                        <a:lnTo>
                          <a:pt x="26281" y="1687"/>
                        </a:lnTo>
                        <a:lnTo>
                          <a:pt x="26363" y="1673"/>
                        </a:lnTo>
                        <a:lnTo>
                          <a:pt x="26444" y="1673"/>
                        </a:lnTo>
                        <a:lnTo>
                          <a:pt x="26526" y="1646"/>
                        </a:lnTo>
                        <a:lnTo>
                          <a:pt x="26608" y="1619"/>
                        </a:lnTo>
                        <a:lnTo>
                          <a:pt x="26744" y="1537"/>
                        </a:lnTo>
                        <a:lnTo>
                          <a:pt x="26866" y="1442"/>
                        </a:lnTo>
                        <a:lnTo>
                          <a:pt x="26975" y="1320"/>
                        </a:lnTo>
                        <a:lnTo>
                          <a:pt x="27056" y="1170"/>
                        </a:lnTo>
                        <a:lnTo>
                          <a:pt x="27084" y="1088"/>
                        </a:lnTo>
                        <a:lnTo>
                          <a:pt x="27097" y="1020"/>
                        </a:lnTo>
                        <a:lnTo>
                          <a:pt x="27111" y="925"/>
                        </a:lnTo>
                        <a:lnTo>
                          <a:pt x="27124" y="844"/>
                        </a:lnTo>
                        <a:lnTo>
                          <a:pt x="27111" y="762"/>
                        </a:lnTo>
                        <a:lnTo>
                          <a:pt x="27097" y="680"/>
                        </a:lnTo>
                        <a:lnTo>
                          <a:pt x="27084" y="599"/>
                        </a:lnTo>
                        <a:lnTo>
                          <a:pt x="27056" y="517"/>
                        </a:lnTo>
                        <a:lnTo>
                          <a:pt x="26975" y="381"/>
                        </a:lnTo>
                        <a:lnTo>
                          <a:pt x="26866" y="259"/>
                        </a:lnTo>
                        <a:lnTo>
                          <a:pt x="26744" y="150"/>
                        </a:lnTo>
                        <a:lnTo>
                          <a:pt x="26608" y="68"/>
                        </a:lnTo>
                        <a:lnTo>
                          <a:pt x="26526" y="41"/>
                        </a:lnTo>
                        <a:lnTo>
                          <a:pt x="26444" y="27"/>
                        </a:lnTo>
                        <a:lnTo>
                          <a:pt x="26363" y="14"/>
                        </a:lnTo>
                        <a:lnTo>
                          <a:pt x="262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0"/>
                  <p:cNvSpPr/>
                  <p:nvPr/>
                </p:nvSpPr>
                <p:spPr>
                  <a:xfrm>
                    <a:off x="6603899" y="2392536"/>
                    <a:ext cx="827855" cy="51090"/>
                  </a:xfrm>
                  <a:custGeom>
                    <a:avLst/>
                    <a:gdLst/>
                    <a:ahLst/>
                    <a:cxnLst/>
                    <a:rect l="l" t="t" r="r" b="b"/>
                    <a:pathLst>
                      <a:path w="27125" h="1674" extrusionOk="0">
                        <a:moveTo>
                          <a:pt x="749" y="0"/>
                        </a:moveTo>
                        <a:lnTo>
                          <a:pt x="667" y="14"/>
                        </a:lnTo>
                        <a:lnTo>
                          <a:pt x="586" y="28"/>
                        </a:lnTo>
                        <a:lnTo>
                          <a:pt x="518" y="55"/>
                        </a:lnTo>
                        <a:lnTo>
                          <a:pt x="368" y="136"/>
                        </a:lnTo>
                        <a:lnTo>
                          <a:pt x="246" y="245"/>
                        </a:lnTo>
                        <a:lnTo>
                          <a:pt x="150" y="368"/>
                        </a:lnTo>
                        <a:lnTo>
                          <a:pt x="69" y="504"/>
                        </a:lnTo>
                        <a:lnTo>
                          <a:pt x="42" y="585"/>
                        </a:lnTo>
                        <a:lnTo>
                          <a:pt x="14" y="667"/>
                        </a:lnTo>
                        <a:lnTo>
                          <a:pt x="1" y="749"/>
                        </a:lnTo>
                        <a:lnTo>
                          <a:pt x="1" y="830"/>
                        </a:lnTo>
                        <a:lnTo>
                          <a:pt x="1" y="925"/>
                        </a:lnTo>
                        <a:lnTo>
                          <a:pt x="14" y="1007"/>
                        </a:lnTo>
                        <a:lnTo>
                          <a:pt x="42" y="1089"/>
                        </a:lnTo>
                        <a:lnTo>
                          <a:pt x="69" y="1157"/>
                        </a:lnTo>
                        <a:lnTo>
                          <a:pt x="150" y="1306"/>
                        </a:lnTo>
                        <a:lnTo>
                          <a:pt x="246" y="1429"/>
                        </a:lnTo>
                        <a:lnTo>
                          <a:pt x="368" y="1524"/>
                        </a:lnTo>
                        <a:lnTo>
                          <a:pt x="518" y="1606"/>
                        </a:lnTo>
                        <a:lnTo>
                          <a:pt x="586" y="1633"/>
                        </a:lnTo>
                        <a:lnTo>
                          <a:pt x="667" y="1660"/>
                        </a:lnTo>
                        <a:lnTo>
                          <a:pt x="749" y="1674"/>
                        </a:lnTo>
                        <a:lnTo>
                          <a:pt x="26363" y="1674"/>
                        </a:lnTo>
                        <a:lnTo>
                          <a:pt x="26444" y="1660"/>
                        </a:lnTo>
                        <a:lnTo>
                          <a:pt x="26526" y="1633"/>
                        </a:lnTo>
                        <a:lnTo>
                          <a:pt x="26608" y="1606"/>
                        </a:lnTo>
                        <a:lnTo>
                          <a:pt x="26744" y="1524"/>
                        </a:lnTo>
                        <a:lnTo>
                          <a:pt x="26866" y="1429"/>
                        </a:lnTo>
                        <a:lnTo>
                          <a:pt x="26975" y="1306"/>
                        </a:lnTo>
                        <a:lnTo>
                          <a:pt x="27056" y="1157"/>
                        </a:lnTo>
                        <a:lnTo>
                          <a:pt x="27084" y="1089"/>
                        </a:lnTo>
                        <a:lnTo>
                          <a:pt x="27097" y="1007"/>
                        </a:lnTo>
                        <a:lnTo>
                          <a:pt x="27111" y="925"/>
                        </a:lnTo>
                        <a:lnTo>
                          <a:pt x="27124" y="830"/>
                        </a:lnTo>
                        <a:lnTo>
                          <a:pt x="27111" y="749"/>
                        </a:lnTo>
                        <a:lnTo>
                          <a:pt x="27097" y="667"/>
                        </a:lnTo>
                        <a:lnTo>
                          <a:pt x="27084" y="585"/>
                        </a:lnTo>
                        <a:lnTo>
                          <a:pt x="27056" y="504"/>
                        </a:lnTo>
                        <a:lnTo>
                          <a:pt x="26975" y="368"/>
                        </a:lnTo>
                        <a:lnTo>
                          <a:pt x="26866" y="245"/>
                        </a:lnTo>
                        <a:lnTo>
                          <a:pt x="26744" y="136"/>
                        </a:lnTo>
                        <a:lnTo>
                          <a:pt x="26608" y="55"/>
                        </a:lnTo>
                        <a:lnTo>
                          <a:pt x="26526" y="28"/>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6603899" y="2554875"/>
                    <a:ext cx="827855" cy="51090"/>
                  </a:xfrm>
                  <a:custGeom>
                    <a:avLst/>
                    <a:gdLst/>
                    <a:ahLst/>
                    <a:cxnLst/>
                    <a:rect l="l" t="t" r="r" b="b"/>
                    <a:pathLst>
                      <a:path w="27125" h="1674" extrusionOk="0">
                        <a:moveTo>
                          <a:pt x="749" y="0"/>
                        </a:moveTo>
                        <a:lnTo>
                          <a:pt x="667" y="14"/>
                        </a:lnTo>
                        <a:lnTo>
                          <a:pt x="586" y="41"/>
                        </a:lnTo>
                        <a:lnTo>
                          <a:pt x="518" y="68"/>
                        </a:lnTo>
                        <a:lnTo>
                          <a:pt x="368" y="136"/>
                        </a:lnTo>
                        <a:lnTo>
                          <a:pt x="246" y="245"/>
                        </a:lnTo>
                        <a:lnTo>
                          <a:pt x="150" y="367"/>
                        </a:lnTo>
                        <a:lnTo>
                          <a:pt x="69" y="503"/>
                        </a:lnTo>
                        <a:lnTo>
                          <a:pt x="42" y="585"/>
                        </a:lnTo>
                        <a:lnTo>
                          <a:pt x="14" y="667"/>
                        </a:lnTo>
                        <a:lnTo>
                          <a:pt x="1" y="748"/>
                        </a:lnTo>
                        <a:lnTo>
                          <a:pt x="1" y="830"/>
                        </a:lnTo>
                        <a:lnTo>
                          <a:pt x="1" y="925"/>
                        </a:lnTo>
                        <a:lnTo>
                          <a:pt x="14" y="1007"/>
                        </a:lnTo>
                        <a:lnTo>
                          <a:pt x="42" y="1088"/>
                        </a:lnTo>
                        <a:lnTo>
                          <a:pt x="69" y="1156"/>
                        </a:lnTo>
                        <a:lnTo>
                          <a:pt x="150" y="1306"/>
                        </a:lnTo>
                        <a:lnTo>
                          <a:pt x="246" y="1428"/>
                        </a:lnTo>
                        <a:lnTo>
                          <a:pt x="368" y="1537"/>
                        </a:lnTo>
                        <a:lnTo>
                          <a:pt x="518" y="1605"/>
                        </a:lnTo>
                        <a:lnTo>
                          <a:pt x="586" y="1632"/>
                        </a:lnTo>
                        <a:lnTo>
                          <a:pt x="667" y="1660"/>
                        </a:lnTo>
                        <a:lnTo>
                          <a:pt x="749" y="1673"/>
                        </a:lnTo>
                        <a:lnTo>
                          <a:pt x="26363" y="1673"/>
                        </a:lnTo>
                        <a:lnTo>
                          <a:pt x="26444" y="1660"/>
                        </a:lnTo>
                        <a:lnTo>
                          <a:pt x="26526" y="1632"/>
                        </a:lnTo>
                        <a:lnTo>
                          <a:pt x="26608" y="1605"/>
                        </a:lnTo>
                        <a:lnTo>
                          <a:pt x="26744" y="1537"/>
                        </a:lnTo>
                        <a:lnTo>
                          <a:pt x="26866" y="1428"/>
                        </a:lnTo>
                        <a:lnTo>
                          <a:pt x="26975" y="1306"/>
                        </a:lnTo>
                        <a:lnTo>
                          <a:pt x="27056" y="1156"/>
                        </a:lnTo>
                        <a:lnTo>
                          <a:pt x="27084" y="1088"/>
                        </a:lnTo>
                        <a:lnTo>
                          <a:pt x="27097" y="1007"/>
                        </a:lnTo>
                        <a:lnTo>
                          <a:pt x="27111" y="925"/>
                        </a:lnTo>
                        <a:lnTo>
                          <a:pt x="27124" y="830"/>
                        </a:lnTo>
                        <a:lnTo>
                          <a:pt x="27111" y="748"/>
                        </a:lnTo>
                        <a:lnTo>
                          <a:pt x="27097" y="667"/>
                        </a:lnTo>
                        <a:lnTo>
                          <a:pt x="27084" y="585"/>
                        </a:lnTo>
                        <a:lnTo>
                          <a:pt x="27056" y="503"/>
                        </a:lnTo>
                        <a:lnTo>
                          <a:pt x="26975" y="367"/>
                        </a:lnTo>
                        <a:lnTo>
                          <a:pt x="26866" y="245"/>
                        </a:lnTo>
                        <a:lnTo>
                          <a:pt x="26744" y="136"/>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6603899" y="2717183"/>
                    <a:ext cx="827855" cy="51090"/>
                  </a:xfrm>
                  <a:custGeom>
                    <a:avLst/>
                    <a:gdLst/>
                    <a:ahLst/>
                    <a:cxnLst/>
                    <a:rect l="l" t="t" r="r" b="b"/>
                    <a:pathLst>
                      <a:path w="27125" h="1674" extrusionOk="0">
                        <a:moveTo>
                          <a:pt x="749" y="1"/>
                        </a:moveTo>
                        <a:lnTo>
                          <a:pt x="667" y="14"/>
                        </a:lnTo>
                        <a:lnTo>
                          <a:pt x="586" y="41"/>
                        </a:lnTo>
                        <a:lnTo>
                          <a:pt x="518" y="69"/>
                        </a:lnTo>
                        <a:lnTo>
                          <a:pt x="368" y="137"/>
                        </a:lnTo>
                        <a:lnTo>
                          <a:pt x="246" y="245"/>
                        </a:lnTo>
                        <a:lnTo>
                          <a:pt x="150" y="368"/>
                        </a:lnTo>
                        <a:lnTo>
                          <a:pt x="69" y="518"/>
                        </a:lnTo>
                        <a:lnTo>
                          <a:pt x="42" y="586"/>
                        </a:lnTo>
                        <a:lnTo>
                          <a:pt x="14" y="667"/>
                        </a:lnTo>
                        <a:lnTo>
                          <a:pt x="1" y="749"/>
                        </a:lnTo>
                        <a:lnTo>
                          <a:pt x="1" y="844"/>
                        </a:lnTo>
                        <a:lnTo>
                          <a:pt x="1" y="926"/>
                        </a:lnTo>
                        <a:lnTo>
                          <a:pt x="14" y="1007"/>
                        </a:lnTo>
                        <a:lnTo>
                          <a:pt x="42" y="1089"/>
                        </a:lnTo>
                        <a:lnTo>
                          <a:pt x="69" y="1170"/>
                        </a:lnTo>
                        <a:lnTo>
                          <a:pt x="150" y="1306"/>
                        </a:lnTo>
                        <a:lnTo>
                          <a:pt x="246" y="1429"/>
                        </a:lnTo>
                        <a:lnTo>
                          <a:pt x="368" y="1538"/>
                        </a:lnTo>
                        <a:lnTo>
                          <a:pt x="518" y="1606"/>
                        </a:lnTo>
                        <a:lnTo>
                          <a:pt x="586" y="1647"/>
                        </a:lnTo>
                        <a:lnTo>
                          <a:pt x="667" y="1660"/>
                        </a:lnTo>
                        <a:lnTo>
                          <a:pt x="749" y="1674"/>
                        </a:lnTo>
                        <a:lnTo>
                          <a:pt x="26363" y="1674"/>
                        </a:lnTo>
                        <a:lnTo>
                          <a:pt x="26444" y="1660"/>
                        </a:lnTo>
                        <a:lnTo>
                          <a:pt x="26526" y="1647"/>
                        </a:lnTo>
                        <a:lnTo>
                          <a:pt x="26608" y="1606"/>
                        </a:lnTo>
                        <a:lnTo>
                          <a:pt x="26744" y="1538"/>
                        </a:lnTo>
                        <a:lnTo>
                          <a:pt x="26866" y="1429"/>
                        </a:lnTo>
                        <a:lnTo>
                          <a:pt x="26975" y="1306"/>
                        </a:lnTo>
                        <a:lnTo>
                          <a:pt x="27056" y="1170"/>
                        </a:lnTo>
                        <a:lnTo>
                          <a:pt x="27084" y="1089"/>
                        </a:lnTo>
                        <a:lnTo>
                          <a:pt x="27097" y="1007"/>
                        </a:lnTo>
                        <a:lnTo>
                          <a:pt x="27111" y="926"/>
                        </a:lnTo>
                        <a:lnTo>
                          <a:pt x="27124" y="844"/>
                        </a:lnTo>
                        <a:lnTo>
                          <a:pt x="27111" y="749"/>
                        </a:lnTo>
                        <a:lnTo>
                          <a:pt x="27097" y="667"/>
                        </a:lnTo>
                        <a:lnTo>
                          <a:pt x="27084" y="586"/>
                        </a:lnTo>
                        <a:lnTo>
                          <a:pt x="27056" y="518"/>
                        </a:lnTo>
                        <a:lnTo>
                          <a:pt x="26975" y="368"/>
                        </a:lnTo>
                        <a:lnTo>
                          <a:pt x="26866" y="245"/>
                        </a:lnTo>
                        <a:lnTo>
                          <a:pt x="26744" y="137"/>
                        </a:lnTo>
                        <a:lnTo>
                          <a:pt x="26608" y="69"/>
                        </a:lnTo>
                        <a:lnTo>
                          <a:pt x="26526" y="41"/>
                        </a:lnTo>
                        <a:lnTo>
                          <a:pt x="26444" y="14"/>
                        </a:lnTo>
                        <a:lnTo>
                          <a:pt x="263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6603899" y="2879522"/>
                    <a:ext cx="827855" cy="51090"/>
                  </a:xfrm>
                  <a:custGeom>
                    <a:avLst/>
                    <a:gdLst/>
                    <a:ahLst/>
                    <a:cxnLst/>
                    <a:rect l="l" t="t" r="r" b="b"/>
                    <a:pathLst>
                      <a:path w="27125" h="1674" extrusionOk="0">
                        <a:moveTo>
                          <a:pt x="749" y="0"/>
                        </a:moveTo>
                        <a:lnTo>
                          <a:pt x="667" y="14"/>
                        </a:lnTo>
                        <a:lnTo>
                          <a:pt x="586" y="41"/>
                        </a:lnTo>
                        <a:lnTo>
                          <a:pt x="518" y="68"/>
                        </a:lnTo>
                        <a:lnTo>
                          <a:pt x="368" y="150"/>
                        </a:lnTo>
                        <a:lnTo>
                          <a:pt x="246" y="245"/>
                        </a:lnTo>
                        <a:lnTo>
                          <a:pt x="150" y="367"/>
                        </a:lnTo>
                        <a:lnTo>
                          <a:pt x="69" y="517"/>
                        </a:lnTo>
                        <a:lnTo>
                          <a:pt x="42" y="585"/>
                        </a:lnTo>
                        <a:lnTo>
                          <a:pt x="14" y="667"/>
                        </a:lnTo>
                        <a:lnTo>
                          <a:pt x="1" y="748"/>
                        </a:lnTo>
                        <a:lnTo>
                          <a:pt x="1" y="844"/>
                        </a:lnTo>
                        <a:lnTo>
                          <a:pt x="1" y="925"/>
                        </a:lnTo>
                        <a:lnTo>
                          <a:pt x="14" y="1007"/>
                        </a:lnTo>
                        <a:lnTo>
                          <a:pt x="42" y="1088"/>
                        </a:lnTo>
                        <a:lnTo>
                          <a:pt x="69" y="1170"/>
                        </a:lnTo>
                        <a:lnTo>
                          <a:pt x="150" y="1306"/>
                        </a:lnTo>
                        <a:lnTo>
                          <a:pt x="246" y="1428"/>
                        </a:lnTo>
                        <a:lnTo>
                          <a:pt x="368" y="1537"/>
                        </a:lnTo>
                        <a:lnTo>
                          <a:pt x="518" y="1619"/>
                        </a:lnTo>
                        <a:lnTo>
                          <a:pt x="586" y="1646"/>
                        </a:lnTo>
                        <a:lnTo>
                          <a:pt x="667" y="1660"/>
                        </a:lnTo>
                        <a:lnTo>
                          <a:pt x="749" y="1673"/>
                        </a:lnTo>
                        <a:lnTo>
                          <a:pt x="26363" y="1673"/>
                        </a:lnTo>
                        <a:lnTo>
                          <a:pt x="26444" y="1660"/>
                        </a:lnTo>
                        <a:lnTo>
                          <a:pt x="26526" y="1646"/>
                        </a:lnTo>
                        <a:lnTo>
                          <a:pt x="26608" y="1619"/>
                        </a:lnTo>
                        <a:lnTo>
                          <a:pt x="26744" y="1537"/>
                        </a:lnTo>
                        <a:lnTo>
                          <a:pt x="26866" y="1428"/>
                        </a:lnTo>
                        <a:lnTo>
                          <a:pt x="26975" y="1306"/>
                        </a:lnTo>
                        <a:lnTo>
                          <a:pt x="27056" y="1170"/>
                        </a:lnTo>
                        <a:lnTo>
                          <a:pt x="27084" y="1088"/>
                        </a:lnTo>
                        <a:lnTo>
                          <a:pt x="27097" y="1007"/>
                        </a:lnTo>
                        <a:lnTo>
                          <a:pt x="27111" y="925"/>
                        </a:lnTo>
                        <a:lnTo>
                          <a:pt x="27124" y="844"/>
                        </a:lnTo>
                        <a:lnTo>
                          <a:pt x="27111" y="748"/>
                        </a:lnTo>
                        <a:lnTo>
                          <a:pt x="27097" y="667"/>
                        </a:lnTo>
                        <a:lnTo>
                          <a:pt x="27084" y="585"/>
                        </a:lnTo>
                        <a:lnTo>
                          <a:pt x="27056" y="517"/>
                        </a:lnTo>
                        <a:lnTo>
                          <a:pt x="26975" y="367"/>
                        </a:lnTo>
                        <a:lnTo>
                          <a:pt x="26866" y="245"/>
                        </a:lnTo>
                        <a:lnTo>
                          <a:pt x="26744" y="150"/>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6603899" y="3041830"/>
                    <a:ext cx="827855" cy="51518"/>
                  </a:xfrm>
                  <a:custGeom>
                    <a:avLst/>
                    <a:gdLst/>
                    <a:ahLst/>
                    <a:cxnLst/>
                    <a:rect l="l" t="t" r="r" b="b"/>
                    <a:pathLst>
                      <a:path w="27125" h="1688" extrusionOk="0">
                        <a:moveTo>
                          <a:pt x="844" y="1"/>
                        </a:moveTo>
                        <a:lnTo>
                          <a:pt x="749" y="14"/>
                        </a:lnTo>
                        <a:lnTo>
                          <a:pt x="667" y="28"/>
                        </a:lnTo>
                        <a:lnTo>
                          <a:pt x="586" y="42"/>
                        </a:lnTo>
                        <a:lnTo>
                          <a:pt x="518" y="69"/>
                        </a:lnTo>
                        <a:lnTo>
                          <a:pt x="368" y="150"/>
                        </a:lnTo>
                        <a:lnTo>
                          <a:pt x="246" y="246"/>
                        </a:lnTo>
                        <a:lnTo>
                          <a:pt x="150" y="368"/>
                        </a:lnTo>
                        <a:lnTo>
                          <a:pt x="69" y="518"/>
                        </a:lnTo>
                        <a:lnTo>
                          <a:pt x="42" y="599"/>
                        </a:lnTo>
                        <a:lnTo>
                          <a:pt x="14" y="681"/>
                        </a:lnTo>
                        <a:lnTo>
                          <a:pt x="1" y="763"/>
                        </a:lnTo>
                        <a:lnTo>
                          <a:pt x="1" y="844"/>
                        </a:lnTo>
                        <a:lnTo>
                          <a:pt x="1" y="926"/>
                        </a:lnTo>
                        <a:lnTo>
                          <a:pt x="14" y="1007"/>
                        </a:lnTo>
                        <a:lnTo>
                          <a:pt x="42" y="1089"/>
                        </a:lnTo>
                        <a:lnTo>
                          <a:pt x="69" y="1171"/>
                        </a:lnTo>
                        <a:lnTo>
                          <a:pt x="150" y="1307"/>
                        </a:lnTo>
                        <a:lnTo>
                          <a:pt x="246" y="1443"/>
                        </a:lnTo>
                        <a:lnTo>
                          <a:pt x="368" y="1538"/>
                        </a:lnTo>
                        <a:lnTo>
                          <a:pt x="518" y="1619"/>
                        </a:lnTo>
                        <a:lnTo>
                          <a:pt x="586" y="1647"/>
                        </a:lnTo>
                        <a:lnTo>
                          <a:pt x="667" y="1660"/>
                        </a:lnTo>
                        <a:lnTo>
                          <a:pt x="749" y="1674"/>
                        </a:lnTo>
                        <a:lnTo>
                          <a:pt x="844" y="1688"/>
                        </a:lnTo>
                        <a:lnTo>
                          <a:pt x="26281" y="1688"/>
                        </a:lnTo>
                        <a:lnTo>
                          <a:pt x="26363" y="1674"/>
                        </a:lnTo>
                        <a:lnTo>
                          <a:pt x="26444" y="1660"/>
                        </a:lnTo>
                        <a:lnTo>
                          <a:pt x="26526" y="1647"/>
                        </a:lnTo>
                        <a:lnTo>
                          <a:pt x="26608" y="1619"/>
                        </a:lnTo>
                        <a:lnTo>
                          <a:pt x="26744" y="1538"/>
                        </a:lnTo>
                        <a:lnTo>
                          <a:pt x="26866" y="1443"/>
                        </a:lnTo>
                        <a:lnTo>
                          <a:pt x="26975" y="1307"/>
                        </a:lnTo>
                        <a:lnTo>
                          <a:pt x="27056" y="1171"/>
                        </a:lnTo>
                        <a:lnTo>
                          <a:pt x="27084" y="1089"/>
                        </a:lnTo>
                        <a:lnTo>
                          <a:pt x="27097" y="1007"/>
                        </a:lnTo>
                        <a:lnTo>
                          <a:pt x="27111" y="926"/>
                        </a:lnTo>
                        <a:lnTo>
                          <a:pt x="27124" y="844"/>
                        </a:lnTo>
                        <a:lnTo>
                          <a:pt x="27111" y="763"/>
                        </a:lnTo>
                        <a:lnTo>
                          <a:pt x="27097" y="681"/>
                        </a:lnTo>
                        <a:lnTo>
                          <a:pt x="27084" y="599"/>
                        </a:lnTo>
                        <a:lnTo>
                          <a:pt x="27056" y="518"/>
                        </a:lnTo>
                        <a:lnTo>
                          <a:pt x="26975" y="368"/>
                        </a:lnTo>
                        <a:lnTo>
                          <a:pt x="26866" y="246"/>
                        </a:lnTo>
                        <a:lnTo>
                          <a:pt x="26744" y="150"/>
                        </a:lnTo>
                        <a:lnTo>
                          <a:pt x="26608" y="69"/>
                        </a:lnTo>
                        <a:lnTo>
                          <a:pt x="26526" y="42"/>
                        </a:lnTo>
                        <a:lnTo>
                          <a:pt x="26444" y="28"/>
                        </a:lnTo>
                        <a:lnTo>
                          <a:pt x="26363" y="14"/>
                        </a:lnTo>
                        <a:lnTo>
                          <a:pt x="26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6434938" y="1003850"/>
                    <a:ext cx="1165376" cy="217150"/>
                  </a:xfrm>
                  <a:custGeom>
                    <a:avLst/>
                    <a:gdLst/>
                    <a:ahLst/>
                    <a:cxnLst/>
                    <a:rect l="l" t="t" r="r" b="b"/>
                    <a:pathLst>
                      <a:path w="38184" h="7115"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114"/>
                        </a:lnTo>
                        <a:lnTo>
                          <a:pt x="38183" y="7114"/>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7242418" y="1064037"/>
                    <a:ext cx="75995" cy="75598"/>
                  </a:xfrm>
                  <a:custGeom>
                    <a:avLst/>
                    <a:gdLst/>
                    <a:ahLst/>
                    <a:cxnLst/>
                    <a:rect l="l" t="t" r="r" b="b"/>
                    <a:pathLst>
                      <a:path w="2490" h="2477" extrusionOk="0">
                        <a:moveTo>
                          <a:pt x="1116" y="0"/>
                        </a:moveTo>
                        <a:lnTo>
                          <a:pt x="994" y="28"/>
                        </a:lnTo>
                        <a:lnTo>
                          <a:pt x="871" y="55"/>
                        </a:lnTo>
                        <a:lnTo>
                          <a:pt x="762" y="96"/>
                        </a:lnTo>
                        <a:lnTo>
                          <a:pt x="654" y="150"/>
                        </a:lnTo>
                        <a:lnTo>
                          <a:pt x="545" y="218"/>
                        </a:lnTo>
                        <a:lnTo>
                          <a:pt x="450"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50" y="2204"/>
                        </a:lnTo>
                        <a:lnTo>
                          <a:pt x="545" y="2272"/>
                        </a:lnTo>
                        <a:lnTo>
                          <a:pt x="654" y="2326"/>
                        </a:lnTo>
                        <a:lnTo>
                          <a:pt x="762" y="2381"/>
                        </a:lnTo>
                        <a:lnTo>
                          <a:pt x="871" y="2422"/>
                        </a:lnTo>
                        <a:lnTo>
                          <a:pt x="994" y="2462"/>
                        </a:lnTo>
                        <a:lnTo>
                          <a:pt x="1116" y="2476"/>
                        </a:lnTo>
                        <a:lnTo>
                          <a:pt x="1374" y="2476"/>
                        </a:lnTo>
                        <a:lnTo>
                          <a:pt x="1497" y="2462"/>
                        </a:lnTo>
                        <a:lnTo>
                          <a:pt x="1619" y="2422"/>
                        </a:lnTo>
                        <a:lnTo>
                          <a:pt x="1728" y="2381"/>
                        </a:lnTo>
                        <a:lnTo>
                          <a:pt x="1837" y="2326"/>
                        </a:lnTo>
                        <a:lnTo>
                          <a:pt x="1932" y="2272"/>
                        </a:lnTo>
                        <a:lnTo>
                          <a:pt x="2027" y="2204"/>
                        </a:lnTo>
                        <a:lnTo>
                          <a:pt x="2123" y="2122"/>
                        </a:lnTo>
                        <a:lnTo>
                          <a:pt x="2204" y="2027"/>
                        </a:lnTo>
                        <a:lnTo>
                          <a:pt x="2272" y="1932"/>
                        </a:lnTo>
                        <a:lnTo>
                          <a:pt x="2340" y="1837"/>
                        </a:lnTo>
                        <a:lnTo>
                          <a:pt x="2381" y="1728"/>
                        </a:lnTo>
                        <a:lnTo>
                          <a:pt x="2435" y="1605"/>
                        </a:lnTo>
                        <a:lnTo>
                          <a:pt x="2463" y="1497"/>
                        </a:lnTo>
                        <a:lnTo>
                          <a:pt x="2476" y="1374"/>
                        </a:lnTo>
                        <a:lnTo>
                          <a:pt x="2490" y="1238"/>
                        </a:lnTo>
                        <a:lnTo>
                          <a:pt x="2476" y="1116"/>
                        </a:lnTo>
                        <a:lnTo>
                          <a:pt x="2463" y="993"/>
                        </a:lnTo>
                        <a:lnTo>
                          <a:pt x="2435" y="871"/>
                        </a:lnTo>
                        <a:lnTo>
                          <a:pt x="2381" y="762"/>
                        </a:lnTo>
                        <a:lnTo>
                          <a:pt x="2340" y="653"/>
                        </a:lnTo>
                        <a:lnTo>
                          <a:pt x="2272" y="544"/>
                        </a:lnTo>
                        <a:lnTo>
                          <a:pt x="2204" y="449"/>
                        </a:lnTo>
                        <a:lnTo>
                          <a:pt x="2123" y="368"/>
                        </a:lnTo>
                        <a:lnTo>
                          <a:pt x="2027" y="286"/>
                        </a:lnTo>
                        <a:lnTo>
                          <a:pt x="1932" y="218"/>
                        </a:lnTo>
                        <a:lnTo>
                          <a:pt x="1837" y="150"/>
                        </a:lnTo>
                        <a:lnTo>
                          <a:pt x="1728" y="96"/>
                        </a:lnTo>
                        <a:lnTo>
                          <a:pt x="1619" y="55"/>
                        </a:lnTo>
                        <a:lnTo>
                          <a:pt x="1497" y="28"/>
                        </a:lnTo>
                        <a:lnTo>
                          <a:pt x="1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7365294" y="1064037"/>
                    <a:ext cx="76025" cy="75598"/>
                  </a:xfrm>
                  <a:custGeom>
                    <a:avLst/>
                    <a:gdLst/>
                    <a:ahLst/>
                    <a:cxnLst/>
                    <a:rect l="l" t="t" r="r" b="b"/>
                    <a:pathLst>
                      <a:path w="2491" h="2477" extrusionOk="0">
                        <a:moveTo>
                          <a:pt x="1116" y="0"/>
                        </a:moveTo>
                        <a:lnTo>
                          <a:pt x="994" y="28"/>
                        </a:lnTo>
                        <a:lnTo>
                          <a:pt x="872" y="55"/>
                        </a:lnTo>
                        <a:lnTo>
                          <a:pt x="763" y="96"/>
                        </a:lnTo>
                        <a:lnTo>
                          <a:pt x="654" y="150"/>
                        </a:lnTo>
                        <a:lnTo>
                          <a:pt x="545" y="218"/>
                        </a:lnTo>
                        <a:lnTo>
                          <a:pt x="450" y="286"/>
                        </a:lnTo>
                        <a:lnTo>
                          <a:pt x="368" y="368"/>
                        </a:lnTo>
                        <a:lnTo>
                          <a:pt x="287" y="449"/>
                        </a:lnTo>
                        <a:lnTo>
                          <a:pt x="219" y="544"/>
                        </a:lnTo>
                        <a:lnTo>
                          <a:pt x="151" y="653"/>
                        </a:lnTo>
                        <a:lnTo>
                          <a:pt x="96" y="762"/>
                        </a:lnTo>
                        <a:lnTo>
                          <a:pt x="55" y="871"/>
                        </a:lnTo>
                        <a:lnTo>
                          <a:pt x="28" y="993"/>
                        </a:lnTo>
                        <a:lnTo>
                          <a:pt x="1" y="1116"/>
                        </a:lnTo>
                        <a:lnTo>
                          <a:pt x="1" y="1238"/>
                        </a:lnTo>
                        <a:lnTo>
                          <a:pt x="1" y="1374"/>
                        </a:lnTo>
                        <a:lnTo>
                          <a:pt x="28" y="1497"/>
                        </a:lnTo>
                        <a:lnTo>
                          <a:pt x="55" y="1605"/>
                        </a:lnTo>
                        <a:lnTo>
                          <a:pt x="96" y="1728"/>
                        </a:lnTo>
                        <a:lnTo>
                          <a:pt x="151" y="1837"/>
                        </a:lnTo>
                        <a:lnTo>
                          <a:pt x="219" y="1932"/>
                        </a:lnTo>
                        <a:lnTo>
                          <a:pt x="287" y="2027"/>
                        </a:lnTo>
                        <a:lnTo>
                          <a:pt x="368" y="2122"/>
                        </a:lnTo>
                        <a:lnTo>
                          <a:pt x="450" y="2204"/>
                        </a:lnTo>
                        <a:lnTo>
                          <a:pt x="545" y="2272"/>
                        </a:lnTo>
                        <a:lnTo>
                          <a:pt x="654" y="2326"/>
                        </a:lnTo>
                        <a:lnTo>
                          <a:pt x="763" y="2381"/>
                        </a:lnTo>
                        <a:lnTo>
                          <a:pt x="872" y="2422"/>
                        </a:lnTo>
                        <a:lnTo>
                          <a:pt x="994" y="2462"/>
                        </a:lnTo>
                        <a:lnTo>
                          <a:pt x="1116" y="2476"/>
                        </a:lnTo>
                        <a:lnTo>
                          <a:pt x="1375" y="2476"/>
                        </a:lnTo>
                        <a:lnTo>
                          <a:pt x="1497" y="2462"/>
                        </a:lnTo>
                        <a:lnTo>
                          <a:pt x="1606" y="2422"/>
                        </a:lnTo>
                        <a:lnTo>
                          <a:pt x="1729" y="2381"/>
                        </a:lnTo>
                        <a:lnTo>
                          <a:pt x="1837" y="2326"/>
                        </a:lnTo>
                        <a:lnTo>
                          <a:pt x="1933" y="2272"/>
                        </a:lnTo>
                        <a:lnTo>
                          <a:pt x="2028" y="2204"/>
                        </a:lnTo>
                        <a:lnTo>
                          <a:pt x="2123" y="2122"/>
                        </a:lnTo>
                        <a:lnTo>
                          <a:pt x="2205" y="2027"/>
                        </a:lnTo>
                        <a:lnTo>
                          <a:pt x="2273" y="1932"/>
                        </a:lnTo>
                        <a:lnTo>
                          <a:pt x="2327" y="1837"/>
                        </a:lnTo>
                        <a:lnTo>
                          <a:pt x="2381" y="1728"/>
                        </a:lnTo>
                        <a:lnTo>
                          <a:pt x="2422" y="1605"/>
                        </a:lnTo>
                        <a:lnTo>
                          <a:pt x="2463" y="1497"/>
                        </a:lnTo>
                        <a:lnTo>
                          <a:pt x="2477" y="1374"/>
                        </a:lnTo>
                        <a:lnTo>
                          <a:pt x="2490" y="1238"/>
                        </a:lnTo>
                        <a:lnTo>
                          <a:pt x="2477" y="1116"/>
                        </a:lnTo>
                        <a:lnTo>
                          <a:pt x="2463" y="993"/>
                        </a:lnTo>
                        <a:lnTo>
                          <a:pt x="2422" y="871"/>
                        </a:lnTo>
                        <a:lnTo>
                          <a:pt x="2381" y="762"/>
                        </a:lnTo>
                        <a:lnTo>
                          <a:pt x="2327" y="653"/>
                        </a:lnTo>
                        <a:lnTo>
                          <a:pt x="2273" y="544"/>
                        </a:lnTo>
                        <a:lnTo>
                          <a:pt x="2205" y="449"/>
                        </a:lnTo>
                        <a:lnTo>
                          <a:pt x="2123" y="368"/>
                        </a:lnTo>
                        <a:lnTo>
                          <a:pt x="2028" y="286"/>
                        </a:lnTo>
                        <a:lnTo>
                          <a:pt x="1933" y="218"/>
                        </a:lnTo>
                        <a:lnTo>
                          <a:pt x="1837" y="150"/>
                        </a:lnTo>
                        <a:lnTo>
                          <a:pt x="1729" y="96"/>
                        </a:lnTo>
                        <a:lnTo>
                          <a:pt x="1606" y="55"/>
                        </a:lnTo>
                        <a:lnTo>
                          <a:pt x="1497" y="28"/>
                        </a:lnTo>
                        <a:lnTo>
                          <a:pt x="13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7482798" y="1064037"/>
                    <a:ext cx="75995" cy="75598"/>
                  </a:xfrm>
                  <a:custGeom>
                    <a:avLst/>
                    <a:gdLst/>
                    <a:ahLst/>
                    <a:cxnLst/>
                    <a:rect l="l" t="t" r="r" b="b"/>
                    <a:pathLst>
                      <a:path w="2490" h="2477" extrusionOk="0">
                        <a:moveTo>
                          <a:pt x="1116" y="0"/>
                        </a:moveTo>
                        <a:lnTo>
                          <a:pt x="994" y="28"/>
                        </a:lnTo>
                        <a:lnTo>
                          <a:pt x="871" y="55"/>
                        </a:lnTo>
                        <a:lnTo>
                          <a:pt x="762" y="96"/>
                        </a:lnTo>
                        <a:lnTo>
                          <a:pt x="653" y="150"/>
                        </a:lnTo>
                        <a:lnTo>
                          <a:pt x="545" y="218"/>
                        </a:lnTo>
                        <a:lnTo>
                          <a:pt x="449"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49" y="2204"/>
                        </a:lnTo>
                        <a:lnTo>
                          <a:pt x="545" y="2272"/>
                        </a:lnTo>
                        <a:lnTo>
                          <a:pt x="653" y="2326"/>
                        </a:lnTo>
                        <a:lnTo>
                          <a:pt x="762" y="2381"/>
                        </a:lnTo>
                        <a:lnTo>
                          <a:pt x="871" y="2422"/>
                        </a:lnTo>
                        <a:lnTo>
                          <a:pt x="994" y="2462"/>
                        </a:lnTo>
                        <a:lnTo>
                          <a:pt x="1116" y="2476"/>
                        </a:lnTo>
                        <a:lnTo>
                          <a:pt x="1374" y="2476"/>
                        </a:lnTo>
                        <a:lnTo>
                          <a:pt x="1497" y="2462"/>
                        </a:lnTo>
                        <a:lnTo>
                          <a:pt x="1619" y="2422"/>
                        </a:lnTo>
                        <a:lnTo>
                          <a:pt x="1728" y="2381"/>
                        </a:lnTo>
                        <a:lnTo>
                          <a:pt x="1837" y="2326"/>
                        </a:lnTo>
                        <a:lnTo>
                          <a:pt x="1946" y="2272"/>
                        </a:lnTo>
                        <a:lnTo>
                          <a:pt x="2041" y="2204"/>
                        </a:lnTo>
                        <a:lnTo>
                          <a:pt x="2123" y="2122"/>
                        </a:lnTo>
                        <a:lnTo>
                          <a:pt x="2204" y="2027"/>
                        </a:lnTo>
                        <a:lnTo>
                          <a:pt x="2272" y="1932"/>
                        </a:lnTo>
                        <a:lnTo>
                          <a:pt x="2340" y="1837"/>
                        </a:lnTo>
                        <a:lnTo>
                          <a:pt x="2395" y="1728"/>
                        </a:lnTo>
                        <a:lnTo>
                          <a:pt x="2435" y="1605"/>
                        </a:lnTo>
                        <a:lnTo>
                          <a:pt x="2463" y="1497"/>
                        </a:lnTo>
                        <a:lnTo>
                          <a:pt x="2476" y="1374"/>
                        </a:lnTo>
                        <a:lnTo>
                          <a:pt x="2490" y="1238"/>
                        </a:lnTo>
                        <a:lnTo>
                          <a:pt x="2476" y="1116"/>
                        </a:lnTo>
                        <a:lnTo>
                          <a:pt x="2463" y="993"/>
                        </a:lnTo>
                        <a:lnTo>
                          <a:pt x="2435" y="871"/>
                        </a:lnTo>
                        <a:lnTo>
                          <a:pt x="2395" y="762"/>
                        </a:lnTo>
                        <a:lnTo>
                          <a:pt x="2340" y="653"/>
                        </a:lnTo>
                        <a:lnTo>
                          <a:pt x="2272" y="544"/>
                        </a:lnTo>
                        <a:lnTo>
                          <a:pt x="2204" y="449"/>
                        </a:lnTo>
                        <a:lnTo>
                          <a:pt x="2123" y="368"/>
                        </a:lnTo>
                        <a:lnTo>
                          <a:pt x="2041" y="286"/>
                        </a:lnTo>
                        <a:lnTo>
                          <a:pt x="1946" y="218"/>
                        </a:lnTo>
                        <a:lnTo>
                          <a:pt x="1837" y="150"/>
                        </a:lnTo>
                        <a:lnTo>
                          <a:pt x="1728" y="96"/>
                        </a:lnTo>
                        <a:lnTo>
                          <a:pt x="1619" y="55"/>
                        </a:lnTo>
                        <a:lnTo>
                          <a:pt x="1497" y="28"/>
                        </a:lnTo>
                        <a:lnTo>
                          <a:pt x="13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6767062" y="1624486"/>
                    <a:ext cx="501108" cy="164014"/>
                  </a:xfrm>
                  <a:custGeom>
                    <a:avLst/>
                    <a:gdLst/>
                    <a:ahLst/>
                    <a:cxnLst/>
                    <a:rect l="l" t="t" r="r" b="b"/>
                    <a:pathLst>
                      <a:path w="16419" h="5374" extrusionOk="0">
                        <a:moveTo>
                          <a:pt x="2599" y="1"/>
                        </a:moveTo>
                        <a:lnTo>
                          <a:pt x="2340" y="14"/>
                        </a:lnTo>
                        <a:lnTo>
                          <a:pt x="2082" y="55"/>
                        </a:lnTo>
                        <a:lnTo>
                          <a:pt x="1837" y="110"/>
                        </a:lnTo>
                        <a:lnTo>
                          <a:pt x="1592" y="205"/>
                        </a:lnTo>
                        <a:lnTo>
                          <a:pt x="1361" y="314"/>
                        </a:lnTo>
                        <a:lnTo>
                          <a:pt x="1157" y="450"/>
                        </a:lnTo>
                        <a:lnTo>
                          <a:pt x="953" y="599"/>
                        </a:lnTo>
                        <a:lnTo>
                          <a:pt x="762" y="763"/>
                        </a:lnTo>
                        <a:lnTo>
                          <a:pt x="599" y="953"/>
                        </a:lnTo>
                        <a:lnTo>
                          <a:pt x="450" y="1143"/>
                        </a:lnTo>
                        <a:lnTo>
                          <a:pt x="313" y="1361"/>
                        </a:lnTo>
                        <a:lnTo>
                          <a:pt x="205" y="1592"/>
                        </a:lnTo>
                        <a:lnTo>
                          <a:pt x="123" y="1824"/>
                        </a:lnTo>
                        <a:lnTo>
                          <a:pt x="55" y="2068"/>
                        </a:lnTo>
                        <a:lnTo>
                          <a:pt x="14" y="2327"/>
                        </a:lnTo>
                        <a:lnTo>
                          <a:pt x="1" y="2599"/>
                        </a:lnTo>
                        <a:lnTo>
                          <a:pt x="1" y="2776"/>
                        </a:lnTo>
                        <a:lnTo>
                          <a:pt x="14" y="3034"/>
                        </a:lnTo>
                        <a:lnTo>
                          <a:pt x="55" y="3293"/>
                        </a:lnTo>
                        <a:lnTo>
                          <a:pt x="123" y="3537"/>
                        </a:lnTo>
                        <a:lnTo>
                          <a:pt x="205" y="3782"/>
                        </a:lnTo>
                        <a:lnTo>
                          <a:pt x="313" y="4014"/>
                        </a:lnTo>
                        <a:lnTo>
                          <a:pt x="450" y="4218"/>
                        </a:lnTo>
                        <a:lnTo>
                          <a:pt x="599" y="4422"/>
                        </a:lnTo>
                        <a:lnTo>
                          <a:pt x="762" y="4612"/>
                        </a:lnTo>
                        <a:lnTo>
                          <a:pt x="953" y="4775"/>
                        </a:lnTo>
                        <a:lnTo>
                          <a:pt x="1157" y="4925"/>
                        </a:lnTo>
                        <a:lnTo>
                          <a:pt x="1361" y="5061"/>
                        </a:lnTo>
                        <a:lnTo>
                          <a:pt x="1592" y="5170"/>
                        </a:lnTo>
                        <a:lnTo>
                          <a:pt x="1837" y="5251"/>
                        </a:lnTo>
                        <a:lnTo>
                          <a:pt x="2082" y="5319"/>
                        </a:lnTo>
                        <a:lnTo>
                          <a:pt x="2340" y="5360"/>
                        </a:lnTo>
                        <a:lnTo>
                          <a:pt x="2599" y="5374"/>
                        </a:lnTo>
                        <a:lnTo>
                          <a:pt x="13821" y="5374"/>
                        </a:lnTo>
                        <a:lnTo>
                          <a:pt x="14093" y="5360"/>
                        </a:lnTo>
                        <a:lnTo>
                          <a:pt x="14351" y="5319"/>
                        </a:lnTo>
                        <a:lnTo>
                          <a:pt x="14596" y="5251"/>
                        </a:lnTo>
                        <a:lnTo>
                          <a:pt x="14827" y="5170"/>
                        </a:lnTo>
                        <a:lnTo>
                          <a:pt x="15059" y="5061"/>
                        </a:lnTo>
                        <a:lnTo>
                          <a:pt x="15276" y="4925"/>
                        </a:lnTo>
                        <a:lnTo>
                          <a:pt x="15480" y="4775"/>
                        </a:lnTo>
                        <a:lnTo>
                          <a:pt x="15657" y="4612"/>
                        </a:lnTo>
                        <a:lnTo>
                          <a:pt x="15834" y="4422"/>
                        </a:lnTo>
                        <a:lnTo>
                          <a:pt x="15984" y="4218"/>
                        </a:lnTo>
                        <a:lnTo>
                          <a:pt x="16106" y="4014"/>
                        </a:lnTo>
                        <a:lnTo>
                          <a:pt x="16215" y="3782"/>
                        </a:lnTo>
                        <a:lnTo>
                          <a:pt x="16310" y="3537"/>
                        </a:lnTo>
                        <a:lnTo>
                          <a:pt x="16365" y="3293"/>
                        </a:lnTo>
                        <a:lnTo>
                          <a:pt x="16405" y="3034"/>
                        </a:lnTo>
                        <a:lnTo>
                          <a:pt x="16419" y="2776"/>
                        </a:lnTo>
                        <a:lnTo>
                          <a:pt x="16419" y="2599"/>
                        </a:lnTo>
                        <a:lnTo>
                          <a:pt x="16405" y="2327"/>
                        </a:lnTo>
                        <a:lnTo>
                          <a:pt x="16365" y="2068"/>
                        </a:lnTo>
                        <a:lnTo>
                          <a:pt x="16310" y="1824"/>
                        </a:lnTo>
                        <a:lnTo>
                          <a:pt x="16215" y="1592"/>
                        </a:lnTo>
                        <a:lnTo>
                          <a:pt x="16106" y="1361"/>
                        </a:lnTo>
                        <a:lnTo>
                          <a:pt x="15984" y="1143"/>
                        </a:lnTo>
                        <a:lnTo>
                          <a:pt x="15834" y="953"/>
                        </a:lnTo>
                        <a:lnTo>
                          <a:pt x="15657" y="763"/>
                        </a:lnTo>
                        <a:lnTo>
                          <a:pt x="15480" y="599"/>
                        </a:lnTo>
                        <a:lnTo>
                          <a:pt x="15276" y="450"/>
                        </a:lnTo>
                        <a:lnTo>
                          <a:pt x="15059" y="314"/>
                        </a:lnTo>
                        <a:lnTo>
                          <a:pt x="14827" y="205"/>
                        </a:lnTo>
                        <a:lnTo>
                          <a:pt x="14596" y="110"/>
                        </a:lnTo>
                        <a:lnTo>
                          <a:pt x="14351" y="55"/>
                        </a:lnTo>
                        <a:lnTo>
                          <a:pt x="14093" y="14"/>
                        </a:lnTo>
                        <a:lnTo>
                          <a:pt x="13821"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6661186"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6640432" y="1402815"/>
                    <a:ext cx="73523" cy="73492"/>
                  </a:xfrm>
                  <a:custGeom>
                    <a:avLst/>
                    <a:gdLst/>
                    <a:ahLst/>
                    <a:cxnLst/>
                    <a:rect l="l" t="t" r="r" b="b"/>
                    <a:pathLst>
                      <a:path w="2409" h="2408" extrusionOk="0">
                        <a:moveTo>
                          <a:pt x="1089" y="0"/>
                        </a:moveTo>
                        <a:lnTo>
                          <a:pt x="967" y="27"/>
                        </a:lnTo>
                        <a:lnTo>
                          <a:pt x="844" y="54"/>
                        </a:lnTo>
                        <a:lnTo>
                          <a:pt x="735" y="95"/>
                        </a:lnTo>
                        <a:lnTo>
                          <a:pt x="640" y="150"/>
                        </a:lnTo>
                        <a:lnTo>
                          <a:pt x="531" y="204"/>
                        </a:lnTo>
                        <a:lnTo>
                          <a:pt x="436" y="272"/>
                        </a:lnTo>
                        <a:lnTo>
                          <a:pt x="355" y="354"/>
                        </a:lnTo>
                        <a:lnTo>
                          <a:pt x="273" y="435"/>
                        </a:lnTo>
                        <a:lnTo>
                          <a:pt x="205" y="531"/>
                        </a:lnTo>
                        <a:lnTo>
                          <a:pt x="150" y="626"/>
                        </a:lnTo>
                        <a:lnTo>
                          <a:pt x="96" y="735"/>
                        </a:lnTo>
                        <a:lnTo>
                          <a:pt x="55" y="843"/>
                        </a:lnTo>
                        <a:lnTo>
                          <a:pt x="28" y="952"/>
                        </a:lnTo>
                        <a:lnTo>
                          <a:pt x="14" y="1075"/>
                        </a:lnTo>
                        <a:lnTo>
                          <a:pt x="1" y="1197"/>
                        </a:lnTo>
                        <a:lnTo>
                          <a:pt x="14" y="1319"/>
                        </a:lnTo>
                        <a:lnTo>
                          <a:pt x="28" y="1442"/>
                        </a:lnTo>
                        <a:lnTo>
                          <a:pt x="55" y="1564"/>
                        </a:lnTo>
                        <a:lnTo>
                          <a:pt x="96" y="1673"/>
                        </a:lnTo>
                        <a:lnTo>
                          <a:pt x="150" y="1768"/>
                        </a:lnTo>
                        <a:lnTo>
                          <a:pt x="205" y="1877"/>
                        </a:lnTo>
                        <a:lnTo>
                          <a:pt x="273" y="1972"/>
                        </a:lnTo>
                        <a:lnTo>
                          <a:pt x="355" y="2054"/>
                        </a:lnTo>
                        <a:lnTo>
                          <a:pt x="436" y="2136"/>
                        </a:lnTo>
                        <a:lnTo>
                          <a:pt x="531" y="2204"/>
                        </a:lnTo>
                        <a:lnTo>
                          <a:pt x="640" y="2258"/>
                        </a:lnTo>
                        <a:lnTo>
                          <a:pt x="735" y="2312"/>
                        </a:lnTo>
                        <a:lnTo>
                          <a:pt x="844" y="2353"/>
                        </a:lnTo>
                        <a:lnTo>
                          <a:pt x="967" y="2380"/>
                        </a:lnTo>
                        <a:lnTo>
                          <a:pt x="1089" y="2394"/>
                        </a:lnTo>
                        <a:lnTo>
                          <a:pt x="1211" y="2408"/>
                        </a:lnTo>
                        <a:lnTo>
                          <a:pt x="1334" y="2394"/>
                        </a:lnTo>
                        <a:lnTo>
                          <a:pt x="1456" y="2380"/>
                        </a:lnTo>
                        <a:lnTo>
                          <a:pt x="1565" y="2353"/>
                        </a:lnTo>
                        <a:lnTo>
                          <a:pt x="1674" y="2312"/>
                        </a:lnTo>
                        <a:lnTo>
                          <a:pt x="1783" y="2258"/>
                        </a:lnTo>
                        <a:lnTo>
                          <a:pt x="1878" y="2204"/>
                        </a:lnTo>
                        <a:lnTo>
                          <a:pt x="1973" y="2136"/>
                        </a:lnTo>
                        <a:lnTo>
                          <a:pt x="2055" y="2054"/>
                        </a:lnTo>
                        <a:lnTo>
                          <a:pt x="2136" y="1972"/>
                        </a:lnTo>
                        <a:lnTo>
                          <a:pt x="2204" y="1877"/>
                        </a:lnTo>
                        <a:lnTo>
                          <a:pt x="2272" y="1768"/>
                        </a:lnTo>
                        <a:lnTo>
                          <a:pt x="2313" y="1673"/>
                        </a:lnTo>
                        <a:lnTo>
                          <a:pt x="2354" y="1564"/>
                        </a:lnTo>
                        <a:lnTo>
                          <a:pt x="2381" y="1442"/>
                        </a:lnTo>
                        <a:lnTo>
                          <a:pt x="2408" y="1319"/>
                        </a:lnTo>
                        <a:lnTo>
                          <a:pt x="2408" y="1197"/>
                        </a:lnTo>
                        <a:lnTo>
                          <a:pt x="2408" y="1075"/>
                        </a:lnTo>
                        <a:lnTo>
                          <a:pt x="2381" y="952"/>
                        </a:lnTo>
                        <a:lnTo>
                          <a:pt x="2354" y="843"/>
                        </a:lnTo>
                        <a:lnTo>
                          <a:pt x="2313" y="735"/>
                        </a:lnTo>
                        <a:lnTo>
                          <a:pt x="2272" y="626"/>
                        </a:lnTo>
                        <a:lnTo>
                          <a:pt x="2204" y="531"/>
                        </a:lnTo>
                        <a:lnTo>
                          <a:pt x="2136" y="435"/>
                        </a:lnTo>
                        <a:lnTo>
                          <a:pt x="2055" y="354"/>
                        </a:lnTo>
                        <a:lnTo>
                          <a:pt x="1973" y="272"/>
                        </a:lnTo>
                        <a:lnTo>
                          <a:pt x="1878" y="204"/>
                        </a:lnTo>
                        <a:lnTo>
                          <a:pt x="1783" y="150"/>
                        </a:lnTo>
                        <a:lnTo>
                          <a:pt x="1674" y="95"/>
                        </a:lnTo>
                        <a:lnTo>
                          <a:pt x="1565" y="54"/>
                        </a:lnTo>
                        <a:lnTo>
                          <a:pt x="1456" y="27"/>
                        </a:lnTo>
                        <a:lnTo>
                          <a:pt x="13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0"/>
                  <p:cNvSpPr/>
                  <p:nvPr/>
                </p:nvSpPr>
                <p:spPr>
                  <a:xfrm>
                    <a:off x="6661186" y="1602908"/>
                    <a:ext cx="32412" cy="33664"/>
                  </a:xfrm>
                  <a:custGeom>
                    <a:avLst/>
                    <a:gdLst/>
                    <a:ahLst/>
                    <a:cxnLst/>
                    <a:rect l="l" t="t" r="r" b="b"/>
                    <a:pathLst>
                      <a:path w="1062" h="1103" extrusionOk="0">
                        <a:moveTo>
                          <a:pt x="1062" y="0"/>
                        </a:moveTo>
                        <a:lnTo>
                          <a:pt x="749" y="55"/>
                        </a:lnTo>
                        <a:lnTo>
                          <a:pt x="395" y="136"/>
                        </a:lnTo>
                        <a:lnTo>
                          <a:pt x="1" y="245"/>
                        </a:lnTo>
                        <a:lnTo>
                          <a:pt x="1" y="1102"/>
                        </a:lnTo>
                        <a:lnTo>
                          <a:pt x="1062" y="776"/>
                        </a:lnTo>
                        <a:lnTo>
                          <a:pt x="10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0"/>
                  <p:cNvSpPr/>
                  <p:nvPr/>
                </p:nvSpPr>
                <p:spPr>
                  <a:xfrm>
                    <a:off x="6564039" y="1694653"/>
                    <a:ext cx="73523" cy="73523"/>
                  </a:xfrm>
                  <a:custGeom>
                    <a:avLst/>
                    <a:gdLst/>
                    <a:ahLst/>
                    <a:cxnLst/>
                    <a:rect l="l" t="t" r="r" b="b"/>
                    <a:pathLst>
                      <a:path w="2409" h="2409" extrusionOk="0">
                        <a:moveTo>
                          <a:pt x="1198" y="1"/>
                        </a:moveTo>
                        <a:lnTo>
                          <a:pt x="1089" y="14"/>
                        </a:lnTo>
                        <a:lnTo>
                          <a:pt x="967" y="28"/>
                        </a:lnTo>
                        <a:lnTo>
                          <a:pt x="872" y="55"/>
                        </a:lnTo>
                        <a:lnTo>
                          <a:pt x="763" y="82"/>
                        </a:lnTo>
                        <a:lnTo>
                          <a:pt x="667" y="123"/>
                        </a:lnTo>
                        <a:lnTo>
                          <a:pt x="586" y="177"/>
                        </a:lnTo>
                        <a:lnTo>
                          <a:pt x="504" y="232"/>
                        </a:lnTo>
                        <a:lnTo>
                          <a:pt x="423" y="300"/>
                        </a:lnTo>
                        <a:lnTo>
                          <a:pt x="341" y="368"/>
                        </a:lnTo>
                        <a:lnTo>
                          <a:pt x="273" y="436"/>
                        </a:lnTo>
                        <a:lnTo>
                          <a:pt x="219" y="517"/>
                        </a:lnTo>
                        <a:lnTo>
                          <a:pt x="164" y="613"/>
                        </a:lnTo>
                        <a:lnTo>
                          <a:pt x="110" y="694"/>
                        </a:lnTo>
                        <a:lnTo>
                          <a:pt x="69" y="790"/>
                        </a:lnTo>
                        <a:lnTo>
                          <a:pt x="42" y="898"/>
                        </a:lnTo>
                        <a:lnTo>
                          <a:pt x="15" y="994"/>
                        </a:lnTo>
                        <a:lnTo>
                          <a:pt x="1" y="1102"/>
                        </a:lnTo>
                        <a:lnTo>
                          <a:pt x="1" y="1211"/>
                        </a:lnTo>
                        <a:lnTo>
                          <a:pt x="1" y="1320"/>
                        </a:lnTo>
                        <a:lnTo>
                          <a:pt x="15" y="1429"/>
                        </a:lnTo>
                        <a:lnTo>
                          <a:pt x="42" y="1524"/>
                        </a:lnTo>
                        <a:lnTo>
                          <a:pt x="69" y="1633"/>
                        </a:lnTo>
                        <a:lnTo>
                          <a:pt x="110" y="1728"/>
                        </a:lnTo>
                        <a:lnTo>
                          <a:pt x="164" y="1810"/>
                        </a:lnTo>
                        <a:lnTo>
                          <a:pt x="219" y="1905"/>
                        </a:lnTo>
                        <a:lnTo>
                          <a:pt x="287" y="1987"/>
                        </a:lnTo>
                        <a:lnTo>
                          <a:pt x="355" y="2055"/>
                        </a:lnTo>
                        <a:lnTo>
                          <a:pt x="423" y="2123"/>
                        </a:lnTo>
                        <a:lnTo>
                          <a:pt x="504" y="2191"/>
                        </a:lnTo>
                        <a:lnTo>
                          <a:pt x="599" y="2245"/>
                        </a:lnTo>
                        <a:lnTo>
                          <a:pt x="681" y="2299"/>
                        </a:lnTo>
                        <a:lnTo>
                          <a:pt x="776" y="2340"/>
                        </a:lnTo>
                        <a:lnTo>
                          <a:pt x="885" y="2367"/>
                        </a:lnTo>
                        <a:lnTo>
                          <a:pt x="980" y="2395"/>
                        </a:lnTo>
                        <a:lnTo>
                          <a:pt x="1089" y="2408"/>
                        </a:lnTo>
                        <a:lnTo>
                          <a:pt x="1348" y="2408"/>
                        </a:lnTo>
                        <a:lnTo>
                          <a:pt x="1484" y="2381"/>
                        </a:lnTo>
                        <a:lnTo>
                          <a:pt x="1579" y="2354"/>
                        </a:lnTo>
                        <a:lnTo>
                          <a:pt x="1674" y="2313"/>
                        </a:lnTo>
                        <a:lnTo>
                          <a:pt x="1769" y="2272"/>
                        </a:lnTo>
                        <a:lnTo>
                          <a:pt x="1851" y="2218"/>
                        </a:lnTo>
                        <a:lnTo>
                          <a:pt x="2014" y="2109"/>
                        </a:lnTo>
                        <a:lnTo>
                          <a:pt x="2137" y="1959"/>
                        </a:lnTo>
                        <a:lnTo>
                          <a:pt x="2259" y="1796"/>
                        </a:lnTo>
                        <a:lnTo>
                          <a:pt x="2300" y="1701"/>
                        </a:lnTo>
                        <a:lnTo>
                          <a:pt x="2341" y="1619"/>
                        </a:lnTo>
                        <a:lnTo>
                          <a:pt x="2368" y="1524"/>
                        </a:lnTo>
                        <a:lnTo>
                          <a:pt x="2381" y="1415"/>
                        </a:lnTo>
                        <a:lnTo>
                          <a:pt x="2395" y="1320"/>
                        </a:lnTo>
                        <a:lnTo>
                          <a:pt x="2409" y="1211"/>
                        </a:lnTo>
                        <a:lnTo>
                          <a:pt x="2395" y="1102"/>
                        </a:lnTo>
                        <a:lnTo>
                          <a:pt x="2381" y="1007"/>
                        </a:lnTo>
                        <a:lnTo>
                          <a:pt x="2368" y="898"/>
                        </a:lnTo>
                        <a:lnTo>
                          <a:pt x="2341" y="803"/>
                        </a:lnTo>
                        <a:lnTo>
                          <a:pt x="2300" y="708"/>
                        </a:lnTo>
                        <a:lnTo>
                          <a:pt x="2259" y="626"/>
                        </a:lnTo>
                        <a:lnTo>
                          <a:pt x="2205" y="545"/>
                        </a:lnTo>
                        <a:lnTo>
                          <a:pt x="2137" y="463"/>
                        </a:lnTo>
                        <a:lnTo>
                          <a:pt x="2014" y="313"/>
                        </a:lnTo>
                        <a:lnTo>
                          <a:pt x="1851" y="191"/>
                        </a:lnTo>
                        <a:lnTo>
                          <a:pt x="1769" y="150"/>
                        </a:lnTo>
                        <a:lnTo>
                          <a:pt x="1674" y="109"/>
                        </a:lnTo>
                        <a:lnTo>
                          <a:pt x="1579" y="69"/>
                        </a:lnTo>
                        <a:lnTo>
                          <a:pt x="1484" y="41"/>
                        </a:lnTo>
                        <a:lnTo>
                          <a:pt x="1348" y="14"/>
                        </a:lnTo>
                        <a:lnTo>
                          <a:pt x="11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6594346" y="1624486"/>
                    <a:ext cx="305169" cy="214250"/>
                  </a:xfrm>
                  <a:custGeom>
                    <a:avLst/>
                    <a:gdLst/>
                    <a:ahLst/>
                    <a:cxnLst/>
                    <a:rect l="l" t="t" r="r" b="b"/>
                    <a:pathLst>
                      <a:path w="9999" h="7020" extrusionOk="0">
                        <a:moveTo>
                          <a:pt x="3320" y="1"/>
                        </a:moveTo>
                        <a:lnTo>
                          <a:pt x="3143" y="14"/>
                        </a:lnTo>
                        <a:lnTo>
                          <a:pt x="2966" y="42"/>
                        </a:lnTo>
                        <a:lnTo>
                          <a:pt x="2789" y="69"/>
                        </a:lnTo>
                        <a:lnTo>
                          <a:pt x="2545" y="137"/>
                        </a:lnTo>
                        <a:lnTo>
                          <a:pt x="2300" y="218"/>
                        </a:lnTo>
                        <a:lnTo>
                          <a:pt x="2055" y="314"/>
                        </a:lnTo>
                        <a:lnTo>
                          <a:pt x="1837" y="422"/>
                        </a:lnTo>
                        <a:lnTo>
                          <a:pt x="1620" y="558"/>
                        </a:lnTo>
                        <a:lnTo>
                          <a:pt x="1416" y="695"/>
                        </a:lnTo>
                        <a:lnTo>
                          <a:pt x="1212" y="858"/>
                        </a:lnTo>
                        <a:lnTo>
                          <a:pt x="1035" y="1035"/>
                        </a:lnTo>
                        <a:lnTo>
                          <a:pt x="803" y="1279"/>
                        </a:lnTo>
                        <a:lnTo>
                          <a:pt x="599" y="1551"/>
                        </a:lnTo>
                        <a:lnTo>
                          <a:pt x="504" y="1687"/>
                        </a:lnTo>
                        <a:lnTo>
                          <a:pt x="423" y="1837"/>
                        </a:lnTo>
                        <a:lnTo>
                          <a:pt x="341" y="1987"/>
                        </a:lnTo>
                        <a:lnTo>
                          <a:pt x="273" y="2150"/>
                        </a:lnTo>
                        <a:lnTo>
                          <a:pt x="219" y="2300"/>
                        </a:lnTo>
                        <a:lnTo>
                          <a:pt x="164" y="2463"/>
                        </a:lnTo>
                        <a:lnTo>
                          <a:pt x="110" y="2640"/>
                        </a:lnTo>
                        <a:lnTo>
                          <a:pt x="69" y="2803"/>
                        </a:lnTo>
                        <a:lnTo>
                          <a:pt x="42" y="2980"/>
                        </a:lnTo>
                        <a:lnTo>
                          <a:pt x="15" y="3157"/>
                        </a:lnTo>
                        <a:lnTo>
                          <a:pt x="1" y="3333"/>
                        </a:lnTo>
                        <a:lnTo>
                          <a:pt x="1" y="3510"/>
                        </a:lnTo>
                        <a:lnTo>
                          <a:pt x="15" y="3823"/>
                        </a:lnTo>
                        <a:lnTo>
                          <a:pt x="55" y="4136"/>
                        </a:lnTo>
                        <a:lnTo>
                          <a:pt x="123" y="4449"/>
                        </a:lnTo>
                        <a:lnTo>
                          <a:pt x="219" y="4734"/>
                        </a:lnTo>
                        <a:lnTo>
                          <a:pt x="341" y="5020"/>
                        </a:lnTo>
                        <a:lnTo>
                          <a:pt x="491" y="5279"/>
                        </a:lnTo>
                        <a:lnTo>
                          <a:pt x="654" y="5537"/>
                        </a:lnTo>
                        <a:lnTo>
                          <a:pt x="831" y="5768"/>
                        </a:lnTo>
                        <a:lnTo>
                          <a:pt x="1035" y="5999"/>
                        </a:lnTo>
                        <a:lnTo>
                          <a:pt x="1266" y="6204"/>
                        </a:lnTo>
                        <a:lnTo>
                          <a:pt x="1497" y="6380"/>
                        </a:lnTo>
                        <a:lnTo>
                          <a:pt x="1756" y="6544"/>
                        </a:lnTo>
                        <a:lnTo>
                          <a:pt x="2028" y="6680"/>
                        </a:lnTo>
                        <a:lnTo>
                          <a:pt x="2300" y="6802"/>
                        </a:lnTo>
                        <a:lnTo>
                          <a:pt x="2599" y="6897"/>
                        </a:lnTo>
                        <a:lnTo>
                          <a:pt x="2898" y="6965"/>
                        </a:lnTo>
                        <a:lnTo>
                          <a:pt x="3198" y="7006"/>
                        </a:lnTo>
                        <a:lnTo>
                          <a:pt x="3510" y="7020"/>
                        </a:lnTo>
                        <a:lnTo>
                          <a:pt x="6666" y="7020"/>
                        </a:lnTo>
                        <a:lnTo>
                          <a:pt x="6843" y="7006"/>
                        </a:lnTo>
                        <a:lnTo>
                          <a:pt x="7020" y="6979"/>
                        </a:lnTo>
                        <a:lnTo>
                          <a:pt x="7197" y="6952"/>
                        </a:lnTo>
                        <a:lnTo>
                          <a:pt x="7360" y="6911"/>
                        </a:lnTo>
                        <a:lnTo>
                          <a:pt x="7537" y="6856"/>
                        </a:lnTo>
                        <a:lnTo>
                          <a:pt x="7700" y="6802"/>
                        </a:lnTo>
                        <a:lnTo>
                          <a:pt x="7850" y="6748"/>
                        </a:lnTo>
                        <a:lnTo>
                          <a:pt x="8013" y="6666"/>
                        </a:lnTo>
                        <a:lnTo>
                          <a:pt x="8163" y="6598"/>
                        </a:lnTo>
                        <a:lnTo>
                          <a:pt x="8312" y="6503"/>
                        </a:lnTo>
                        <a:lnTo>
                          <a:pt x="8448" y="6421"/>
                        </a:lnTo>
                        <a:lnTo>
                          <a:pt x="8720" y="6217"/>
                        </a:lnTo>
                        <a:lnTo>
                          <a:pt x="8965" y="5986"/>
                        </a:lnTo>
                        <a:lnTo>
                          <a:pt x="9196" y="5741"/>
                        </a:lnTo>
                        <a:lnTo>
                          <a:pt x="9400" y="5469"/>
                        </a:lnTo>
                        <a:lnTo>
                          <a:pt x="9496" y="5319"/>
                        </a:lnTo>
                        <a:lnTo>
                          <a:pt x="9577" y="5183"/>
                        </a:lnTo>
                        <a:lnTo>
                          <a:pt x="9659" y="5034"/>
                        </a:lnTo>
                        <a:lnTo>
                          <a:pt x="9727" y="4870"/>
                        </a:lnTo>
                        <a:lnTo>
                          <a:pt x="9781" y="4707"/>
                        </a:lnTo>
                        <a:lnTo>
                          <a:pt x="9849" y="4544"/>
                        </a:lnTo>
                        <a:lnTo>
                          <a:pt x="9890" y="4381"/>
                        </a:lnTo>
                        <a:lnTo>
                          <a:pt x="9931" y="4218"/>
                        </a:lnTo>
                        <a:lnTo>
                          <a:pt x="9958" y="4041"/>
                        </a:lnTo>
                        <a:lnTo>
                          <a:pt x="9985" y="3864"/>
                        </a:lnTo>
                        <a:lnTo>
                          <a:pt x="9999" y="3687"/>
                        </a:lnTo>
                        <a:lnTo>
                          <a:pt x="9999" y="3510"/>
                        </a:lnTo>
                        <a:lnTo>
                          <a:pt x="9999" y="3333"/>
                        </a:lnTo>
                        <a:lnTo>
                          <a:pt x="9985" y="3157"/>
                        </a:lnTo>
                        <a:lnTo>
                          <a:pt x="9958" y="2980"/>
                        </a:lnTo>
                        <a:lnTo>
                          <a:pt x="9931" y="2803"/>
                        </a:lnTo>
                        <a:lnTo>
                          <a:pt x="9890" y="2640"/>
                        </a:lnTo>
                        <a:lnTo>
                          <a:pt x="9849" y="2463"/>
                        </a:lnTo>
                        <a:lnTo>
                          <a:pt x="9781" y="2300"/>
                        </a:lnTo>
                        <a:lnTo>
                          <a:pt x="9727" y="2150"/>
                        </a:lnTo>
                        <a:lnTo>
                          <a:pt x="9659" y="1987"/>
                        </a:lnTo>
                        <a:lnTo>
                          <a:pt x="9577" y="1837"/>
                        </a:lnTo>
                        <a:lnTo>
                          <a:pt x="9496" y="1687"/>
                        </a:lnTo>
                        <a:lnTo>
                          <a:pt x="9400" y="1551"/>
                        </a:lnTo>
                        <a:lnTo>
                          <a:pt x="9196" y="1279"/>
                        </a:lnTo>
                        <a:lnTo>
                          <a:pt x="8965" y="1035"/>
                        </a:lnTo>
                        <a:lnTo>
                          <a:pt x="8720" y="803"/>
                        </a:lnTo>
                        <a:lnTo>
                          <a:pt x="8448" y="599"/>
                        </a:lnTo>
                        <a:lnTo>
                          <a:pt x="8312" y="504"/>
                        </a:lnTo>
                        <a:lnTo>
                          <a:pt x="8163" y="422"/>
                        </a:lnTo>
                        <a:lnTo>
                          <a:pt x="8013" y="341"/>
                        </a:lnTo>
                        <a:lnTo>
                          <a:pt x="7850" y="273"/>
                        </a:lnTo>
                        <a:lnTo>
                          <a:pt x="7700" y="218"/>
                        </a:lnTo>
                        <a:lnTo>
                          <a:pt x="7537" y="164"/>
                        </a:lnTo>
                        <a:lnTo>
                          <a:pt x="7360" y="110"/>
                        </a:lnTo>
                        <a:lnTo>
                          <a:pt x="7197" y="69"/>
                        </a:lnTo>
                        <a:lnTo>
                          <a:pt x="7020" y="42"/>
                        </a:lnTo>
                        <a:lnTo>
                          <a:pt x="6843" y="14"/>
                        </a:lnTo>
                        <a:lnTo>
                          <a:pt x="6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6646262" y="1624486"/>
                    <a:ext cx="98000" cy="214250"/>
                  </a:xfrm>
                  <a:custGeom>
                    <a:avLst/>
                    <a:gdLst/>
                    <a:ahLst/>
                    <a:cxnLst/>
                    <a:rect l="l" t="t" r="r" b="b"/>
                    <a:pathLst>
                      <a:path w="3211" h="7020" extrusionOk="0">
                        <a:moveTo>
                          <a:pt x="1619" y="1"/>
                        </a:moveTo>
                        <a:lnTo>
                          <a:pt x="1442" y="14"/>
                        </a:lnTo>
                        <a:lnTo>
                          <a:pt x="1265" y="42"/>
                        </a:lnTo>
                        <a:lnTo>
                          <a:pt x="1088" y="69"/>
                        </a:lnTo>
                        <a:lnTo>
                          <a:pt x="912" y="286"/>
                        </a:lnTo>
                        <a:lnTo>
                          <a:pt x="721" y="558"/>
                        </a:lnTo>
                        <a:lnTo>
                          <a:pt x="612" y="722"/>
                        </a:lnTo>
                        <a:lnTo>
                          <a:pt x="517" y="899"/>
                        </a:lnTo>
                        <a:lnTo>
                          <a:pt x="422" y="1089"/>
                        </a:lnTo>
                        <a:lnTo>
                          <a:pt x="340" y="1293"/>
                        </a:lnTo>
                        <a:lnTo>
                          <a:pt x="245" y="1524"/>
                        </a:lnTo>
                        <a:lnTo>
                          <a:pt x="177" y="1756"/>
                        </a:lnTo>
                        <a:lnTo>
                          <a:pt x="109" y="2014"/>
                        </a:lnTo>
                        <a:lnTo>
                          <a:pt x="68" y="2286"/>
                        </a:lnTo>
                        <a:lnTo>
                          <a:pt x="27" y="2572"/>
                        </a:lnTo>
                        <a:lnTo>
                          <a:pt x="14" y="2871"/>
                        </a:lnTo>
                        <a:lnTo>
                          <a:pt x="0" y="3184"/>
                        </a:lnTo>
                        <a:lnTo>
                          <a:pt x="27" y="3510"/>
                        </a:lnTo>
                        <a:lnTo>
                          <a:pt x="55" y="3796"/>
                        </a:lnTo>
                        <a:lnTo>
                          <a:pt x="95" y="4068"/>
                        </a:lnTo>
                        <a:lnTo>
                          <a:pt x="136" y="4326"/>
                        </a:lnTo>
                        <a:lnTo>
                          <a:pt x="191" y="4585"/>
                        </a:lnTo>
                        <a:lnTo>
                          <a:pt x="259" y="4843"/>
                        </a:lnTo>
                        <a:lnTo>
                          <a:pt x="327" y="5088"/>
                        </a:lnTo>
                        <a:lnTo>
                          <a:pt x="476" y="5537"/>
                        </a:lnTo>
                        <a:lnTo>
                          <a:pt x="653" y="5959"/>
                        </a:lnTo>
                        <a:lnTo>
                          <a:pt x="830" y="6340"/>
                        </a:lnTo>
                        <a:lnTo>
                          <a:pt x="1020" y="6680"/>
                        </a:lnTo>
                        <a:lnTo>
                          <a:pt x="1197" y="6965"/>
                        </a:lnTo>
                        <a:lnTo>
                          <a:pt x="1497" y="7006"/>
                        </a:lnTo>
                        <a:lnTo>
                          <a:pt x="1809" y="7020"/>
                        </a:lnTo>
                        <a:lnTo>
                          <a:pt x="2979" y="7020"/>
                        </a:lnTo>
                        <a:lnTo>
                          <a:pt x="3006" y="6843"/>
                        </a:lnTo>
                        <a:lnTo>
                          <a:pt x="3047" y="6258"/>
                        </a:lnTo>
                        <a:lnTo>
                          <a:pt x="3115" y="5469"/>
                        </a:lnTo>
                        <a:lnTo>
                          <a:pt x="3170" y="4517"/>
                        </a:lnTo>
                        <a:lnTo>
                          <a:pt x="3197" y="4014"/>
                        </a:lnTo>
                        <a:lnTo>
                          <a:pt x="3210" y="3497"/>
                        </a:lnTo>
                        <a:lnTo>
                          <a:pt x="3210" y="2980"/>
                        </a:lnTo>
                        <a:lnTo>
                          <a:pt x="3210" y="2476"/>
                        </a:lnTo>
                        <a:lnTo>
                          <a:pt x="3183" y="1973"/>
                        </a:lnTo>
                        <a:lnTo>
                          <a:pt x="3142" y="1497"/>
                        </a:lnTo>
                        <a:lnTo>
                          <a:pt x="3074" y="1062"/>
                        </a:lnTo>
                        <a:lnTo>
                          <a:pt x="2993" y="654"/>
                        </a:lnTo>
                        <a:lnTo>
                          <a:pt x="2952" y="463"/>
                        </a:lnTo>
                        <a:lnTo>
                          <a:pt x="2884" y="300"/>
                        </a:lnTo>
                        <a:lnTo>
                          <a:pt x="2830" y="137"/>
                        </a:lnTo>
                        <a:lnTo>
                          <a:pt x="276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7352841"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0"/>
                  <p:cNvSpPr/>
                  <p:nvPr/>
                </p:nvSpPr>
                <p:spPr>
                  <a:xfrm>
                    <a:off x="7332515" y="1402815"/>
                    <a:ext cx="73523" cy="73492"/>
                  </a:xfrm>
                  <a:custGeom>
                    <a:avLst/>
                    <a:gdLst/>
                    <a:ahLst/>
                    <a:cxnLst/>
                    <a:rect l="l" t="t" r="r" b="b"/>
                    <a:pathLst>
                      <a:path w="2409" h="2408" extrusionOk="0">
                        <a:moveTo>
                          <a:pt x="1075" y="0"/>
                        </a:moveTo>
                        <a:lnTo>
                          <a:pt x="953" y="27"/>
                        </a:lnTo>
                        <a:lnTo>
                          <a:pt x="844" y="54"/>
                        </a:lnTo>
                        <a:lnTo>
                          <a:pt x="735" y="95"/>
                        </a:lnTo>
                        <a:lnTo>
                          <a:pt x="626" y="150"/>
                        </a:lnTo>
                        <a:lnTo>
                          <a:pt x="531" y="204"/>
                        </a:lnTo>
                        <a:lnTo>
                          <a:pt x="436" y="272"/>
                        </a:lnTo>
                        <a:lnTo>
                          <a:pt x="354" y="354"/>
                        </a:lnTo>
                        <a:lnTo>
                          <a:pt x="272" y="435"/>
                        </a:lnTo>
                        <a:lnTo>
                          <a:pt x="204" y="531"/>
                        </a:lnTo>
                        <a:lnTo>
                          <a:pt x="150" y="626"/>
                        </a:lnTo>
                        <a:lnTo>
                          <a:pt x="96" y="735"/>
                        </a:lnTo>
                        <a:lnTo>
                          <a:pt x="55" y="843"/>
                        </a:lnTo>
                        <a:lnTo>
                          <a:pt x="28" y="952"/>
                        </a:lnTo>
                        <a:lnTo>
                          <a:pt x="0" y="1075"/>
                        </a:lnTo>
                        <a:lnTo>
                          <a:pt x="0" y="1197"/>
                        </a:lnTo>
                        <a:lnTo>
                          <a:pt x="0" y="1319"/>
                        </a:lnTo>
                        <a:lnTo>
                          <a:pt x="28" y="1442"/>
                        </a:lnTo>
                        <a:lnTo>
                          <a:pt x="55" y="1564"/>
                        </a:lnTo>
                        <a:lnTo>
                          <a:pt x="96" y="1673"/>
                        </a:lnTo>
                        <a:lnTo>
                          <a:pt x="150" y="1768"/>
                        </a:lnTo>
                        <a:lnTo>
                          <a:pt x="204" y="1877"/>
                        </a:lnTo>
                        <a:lnTo>
                          <a:pt x="272" y="1972"/>
                        </a:lnTo>
                        <a:lnTo>
                          <a:pt x="354" y="2054"/>
                        </a:lnTo>
                        <a:lnTo>
                          <a:pt x="436" y="2136"/>
                        </a:lnTo>
                        <a:lnTo>
                          <a:pt x="531" y="2204"/>
                        </a:lnTo>
                        <a:lnTo>
                          <a:pt x="626" y="2258"/>
                        </a:lnTo>
                        <a:lnTo>
                          <a:pt x="735" y="2312"/>
                        </a:lnTo>
                        <a:lnTo>
                          <a:pt x="844" y="2353"/>
                        </a:lnTo>
                        <a:lnTo>
                          <a:pt x="953" y="2380"/>
                        </a:lnTo>
                        <a:lnTo>
                          <a:pt x="1075" y="2394"/>
                        </a:lnTo>
                        <a:lnTo>
                          <a:pt x="1197" y="2408"/>
                        </a:lnTo>
                        <a:lnTo>
                          <a:pt x="1320" y="2394"/>
                        </a:lnTo>
                        <a:lnTo>
                          <a:pt x="1442" y="2380"/>
                        </a:lnTo>
                        <a:lnTo>
                          <a:pt x="1565" y="2353"/>
                        </a:lnTo>
                        <a:lnTo>
                          <a:pt x="1674" y="2312"/>
                        </a:lnTo>
                        <a:lnTo>
                          <a:pt x="1769" y="2258"/>
                        </a:lnTo>
                        <a:lnTo>
                          <a:pt x="1878" y="2204"/>
                        </a:lnTo>
                        <a:lnTo>
                          <a:pt x="1973" y="2136"/>
                        </a:lnTo>
                        <a:lnTo>
                          <a:pt x="2054" y="2054"/>
                        </a:lnTo>
                        <a:lnTo>
                          <a:pt x="2136" y="1972"/>
                        </a:lnTo>
                        <a:lnTo>
                          <a:pt x="2204" y="1877"/>
                        </a:lnTo>
                        <a:lnTo>
                          <a:pt x="2258" y="1768"/>
                        </a:lnTo>
                        <a:lnTo>
                          <a:pt x="2313" y="1673"/>
                        </a:lnTo>
                        <a:lnTo>
                          <a:pt x="2354" y="1564"/>
                        </a:lnTo>
                        <a:lnTo>
                          <a:pt x="2381" y="1442"/>
                        </a:lnTo>
                        <a:lnTo>
                          <a:pt x="2394" y="1319"/>
                        </a:lnTo>
                        <a:lnTo>
                          <a:pt x="2408" y="1197"/>
                        </a:lnTo>
                        <a:lnTo>
                          <a:pt x="2394" y="1075"/>
                        </a:lnTo>
                        <a:lnTo>
                          <a:pt x="2381" y="952"/>
                        </a:lnTo>
                        <a:lnTo>
                          <a:pt x="2354" y="843"/>
                        </a:lnTo>
                        <a:lnTo>
                          <a:pt x="2313" y="735"/>
                        </a:lnTo>
                        <a:lnTo>
                          <a:pt x="2258" y="626"/>
                        </a:lnTo>
                        <a:lnTo>
                          <a:pt x="2204" y="531"/>
                        </a:lnTo>
                        <a:lnTo>
                          <a:pt x="2136" y="435"/>
                        </a:lnTo>
                        <a:lnTo>
                          <a:pt x="2054" y="354"/>
                        </a:lnTo>
                        <a:lnTo>
                          <a:pt x="1973" y="272"/>
                        </a:lnTo>
                        <a:lnTo>
                          <a:pt x="1878" y="204"/>
                        </a:lnTo>
                        <a:lnTo>
                          <a:pt x="1769" y="150"/>
                        </a:lnTo>
                        <a:lnTo>
                          <a:pt x="1674" y="95"/>
                        </a:lnTo>
                        <a:lnTo>
                          <a:pt x="1565" y="54"/>
                        </a:lnTo>
                        <a:lnTo>
                          <a:pt x="1442" y="27"/>
                        </a:lnTo>
                        <a:lnTo>
                          <a:pt x="132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0"/>
                  <p:cNvSpPr/>
                  <p:nvPr/>
                </p:nvSpPr>
                <p:spPr>
                  <a:xfrm>
                    <a:off x="7352841" y="1602908"/>
                    <a:ext cx="32412" cy="33664"/>
                  </a:xfrm>
                  <a:custGeom>
                    <a:avLst/>
                    <a:gdLst/>
                    <a:ahLst/>
                    <a:cxnLst/>
                    <a:rect l="l" t="t" r="r" b="b"/>
                    <a:pathLst>
                      <a:path w="1062" h="1103" extrusionOk="0">
                        <a:moveTo>
                          <a:pt x="1" y="0"/>
                        </a:moveTo>
                        <a:lnTo>
                          <a:pt x="1" y="776"/>
                        </a:lnTo>
                        <a:lnTo>
                          <a:pt x="1062" y="1102"/>
                        </a:lnTo>
                        <a:lnTo>
                          <a:pt x="1062" y="245"/>
                        </a:lnTo>
                        <a:lnTo>
                          <a:pt x="667" y="136"/>
                        </a:lnTo>
                        <a:lnTo>
                          <a:pt x="314" y="55"/>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0"/>
                  <p:cNvSpPr/>
                  <p:nvPr/>
                </p:nvSpPr>
                <p:spPr>
                  <a:xfrm>
                    <a:off x="7408908" y="1694653"/>
                    <a:ext cx="73492" cy="73523"/>
                  </a:xfrm>
                  <a:custGeom>
                    <a:avLst/>
                    <a:gdLst/>
                    <a:ahLst/>
                    <a:cxnLst/>
                    <a:rect l="l" t="t" r="r" b="b"/>
                    <a:pathLst>
                      <a:path w="2408" h="2409" extrusionOk="0">
                        <a:moveTo>
                          <a:pt x="1211" y="1"/>
                        </a:moveTo>
                        <a:lnTo>
                          <a:pt x="1088" y="14"/>
                        </a:lnTo>
                        <a:lnTo>
                          <a:pt x="966" y="28"/>
                        </a:lnTo>
                        <a:lnTo>
                          <a:pt x="844" y="55"/>
                        </a:lnTo>
                        <a:lnTo>
                          <a:pt x="735" y="96"/>
                        </a:lnTo>
                        <a:lnTo>
                          <a:pt x="640" y="150"/>
                        </a:lnTo>
                        <a:lnTo>
                          <a:pt x="531" y="218"/>
                        </a:lnTo>
                        <a:lnTo>
                          <a:pt x="436" y="286"/>
                        </a:lnTo>
                        <a:lnTo>
                          <a:pt x="354" y="354"/>
                        </a:lnTo>
                        <a:lnTo>
                          <a:pt x="272" y="449"/>
                        </a:lnTo>
                        <a:lnTo>
                          <a:pt x="204" y="531"/>
                        </a:lnTo>
                        <a:lnTo>
                          <a:pt x="150" y="640"/>
                        </a:lnTo>
                        <a:lnTo>
                          <a:pt x="95" y="735"/>
                        </a:lnTo>
                        <a:lnTo>
                          <a:pt x="55" y="858"/>
                        </a:lnTo>
                        <a:lnTo>
                          <a:pt x="27" y="966"/>
                        </a:lnTo>
                        <a:lnTo>
                          <a:pt x="14" y="1089"/>
                        </a:lnTo>
                        <a:lnTo>
                          <a:pt x="0" y="1211"/>
                        </a:lnTo>
                        <a:lnTo>
                          <a:pt x="14" y="1334"/>
                        </a:lnTo>
                        <a:lnTo>
                          <a:pt x="27" y="1456"/>
                        </a:lnTo>
                        <a:lnTo>
                          <a:pt x="55" y="1565"/>
                        </a:lnTo>
                        <a:lnTo>
                          <a:pt x="95" y="1674"/>
                        </a:lnTo>
                        <a:lnTo>
                          <a:pt x="150" y="1783"/>
                        </a:lnTo>
                        <a:lnTo>
                          <a:pt x="204" y="1878"/>
                        </a:lnTo>
                        <a:lnTo>
                          <a:pt x="272" y="1973"/>
                        </a:lnTo>
                        <a:lnTo>
                          <a:pt x="354" y="2055"/>
                        </a:lnTo>
                        <a:lnTo>
                          <a:pt x="436" y="2136"/>
                        </a:lnTo>
                        <a:lnTo>
                          <a:pt x="531" y="2204"/>
                        </a:lnTo>
                        <a:lnTo>
                          <a:pt x="640" y="2272"/>
                        </a:lnTo>
                        <a:lnTo>
                          <a:pt x="735" y="2313"/>
                        </a:lnTo>
                        <a:lnTo>
                          <a:pt x="844" y="2354"/>
                        </a:lnTo>
                        <a:lnTo>
                          <a:pt x="966" y="2395"/>
                        </a:lnTo>
                        <a:lnTo>
                          <a:pt x="1088" y="2408"/>
                        </a:lnTo>
                        <a:lnTo>
                          <a:pt x="1333" y="2408"/>
                        </a:lnTo>
                        <a:lnTo>
                          <a:pt x="1456" y="2395"/>
                        </a:lnTo>
                        <a:lnTo>
                          <a:pt x="1565" y="2354"/>
                        </a:lnTo>
                        <a:lnTo>
                          <a:pt x="1673" y="2313"/>
                        </a:lnTo>
                        <a:lnTo>
                          <a:pt x="1782" y="2272"/>
                        </a:lnTo>
                        <a:lnTo>
                          <a:pt x="1877" y="2204"/>
                        </a:lnTo>
                        <a:lnTo>
                          <a:pt x="1973" y="2136"/>
                        </a:lnTo>
                        <a:lnTo>
                          <a:pt x="2054" y="2055"/>
                        </a:lnTo>
                        <a:lnTo>
                          <a:pt x="2136" y="1973"/>
                        </a:lnTo>
                        <a:lnTo>
                          <a:pt x="2204" y="1878"/>
                        </a:lnTo>
                        <a:lnTo>
                          <a:pt x="2272" y="1783"/>
                        </a:lnTo>
                        <a:lnTo>
                          <a:pt x="2313" y="1674"/>
                        </a:lnTo>
                        <a:lnTo>
                          <a:pt x="2354" y="1565"/>
                        </a:lnTo>
                        <a:lnTo>
                          <a:pt x="2381" y="1456"/>
                        </a:lnTo>
                        <a:lnTo>
                          <a:pt x="2408" y="1334"/>
                        </a:lnTo>
                        <a:lnTo>
                          <a:pt x="2408" y="1211"/>
                        </a:lnTo>
                        <a:lnTo>
                          <a:pt x="2408" y="1089"/>
                        </a:lnTo>
                        <a:lnTo>
                          <a:pt x="2381" y="966"/>
                        </a:lnTo>
                        <a:lnTo>
                          <a:pt x="2354" y="858"/>
                        </a:lnTo>
                        <a:lnTo>
                          <a:pt x="2313" y="735"/>
                        </a:lnTo>
                        <a:lnTo>
                          <a:pt x="2272" y="640"/>
                        </a:lnTo>
                        <a:lnTo>
                          <a:pt x="2204" y="531"/>
                        </a:lnTo>
                        <a:lnTo>
                          <a:pt x="2136" y="449"/>
                        </a:lnTo>
                        <a:lnTo>
                          <a:pt x="2054" y="354"/>
                        </a:lnTo>
                        <a:lnTo>
                          <a:pt x="1973" y="286"/>
                        </a:lnTo>
                        <a:lnTo>
                          <a:pt x="1877" y="218"/>
                        </a:lnTo>
                        <a:lnTo>
                          <a:pt x="1782" y="150"/>
                        </a:lnTo>
                        <a:lnTo>
                          <a:pt x="1673" y="96"/>
                        </a:lnTo>
                        <a:lnTo>
                          <a:pt x="1565" y="55"/>
                        </a:lnTo>
                        <a:lnTo>
                          <a:pt x="1456" y="28"/>
                        </a:lnTo>
                        <a:lnTo>
                          <a:pt x="1333" y="14"/>
                        </a:lnTo>
                        <a:lnTo>
                          <a:pt x="12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7146950" y="1624486"/>
                    <a:ext cx="305139" cy="214250"/>
                  </a:xfrm>
                  <a:custGeom>
                    <a:avLst/>
                    <a:gdLst/>
                    <a:ahLst/>
                    <a:cxnLst/>
                    <a:rect l="l" t="t" r="r" b="b"/>
                    <a:pathLst>
                      <a:path w="9998" h="7020" extrusionOk="0">
                        <a:moveTo>
                          <a:pt x="3333" y="1"/>
                        </a:moveTo>
                        <a:lnTo>
                          <a:pt x="3156" y="14"/>
                        </a:lnTo>
                        <a:lnTo>
                          <a:pt x="2979" y="42"/>
                        </a:lnTo>
                        <a:lnTo>
                          <a:pt x="2802" y="69"/>
                        </a:lnTo>
                        <a:lnTo>
                          <a:pt x="2639" y="110"/>
                        </a:lnTo>
                        <a:lnTo>
                          <a:pt x="2462" y="164"/>
                        </a:lnTo>
                        <a:lnTo>
                          <a:pt x="2299" y="218"/>
                        </a:lnTo>
                        <a:lnTo>
                          <a:pt x="2149" y="273"/>
                        </a:lnTo>
                        <a:lnTo>
                          <a:pt x="1986" y="341"/>
                        </a:lnTo>
                        <a:lnTo>
                          <a:pt x="1836" y="422"/>
                        </a:lnTo>
                        <a:lnTo>
                          <a:pt x="1687" y="504"/>
                        </a:lnTo>
                        <a:lnTo>
                          <a:pt x="1551" y="599"/>
                        </a:lnTo>
                        <a:lnTo>
                          <a:pt x="1279" y="803"/>
                        </a:lnTo>
                        <a:lnTo>
                          <a:pt x="1034" y="1035"/>
                        </a:lnTo>
                        <a:lnTo>
                          <a:pt x="803" y="1279"/>
                        </a:lnTo>
                        <a:lnTo>
                          <a:pt x="599" y="1551"/>
                        </a:lnTo>
                        <a:lnTo>
                          <a:pt x="503" y="1687"/>
                        </a:lnTo>
                        <a:lnTo>
                          <a:pt x="422" y="1837"/>
                        </a:lnTo>
                        <a:lnTo>
                          <a:pt x="340" y="1987"/>
                        </a:lnTo>
                        <a:lnTo>
                          <a:pt x="272" y="2150"/>
                        </a:lnTo>
                        <a:lnTo>
                          <a:pt x="218" y="2300"/>
                        </a:lnTo>
                        <a:lnTo>
                          <a:pt x="163" y="2463"/>
                        </a:lnTo>
                        <a:lnTo>
                          <a:pt x="109" y="2640"/>
                        </a:lnTo>
                        <a:lnTo>
                          <a:pt x="68" y="2803"/>
                        </a:lnTo>
                        <a:lnTo>
                          <a:pt x="41" y="2980"/>
                        </a:lnTo>
                        <a:lnTo>
                          <a:pt x="14" y="3157"/>
                        </a:lnTo>
                        <a:lnTo>
                          <a:pt x="0" y="3333"/>
                        </a:lnTo>
                        <a:lnTo>
                          <a:pt x="0" y="3510"/>
                        </a:lnTo>
                        <a:lnTo>
                          <a:pt x="0" y="3687"/>
                        </a:lnTo>
                        <a:lnTo>
                          <a:pt x="14" y="3864"/>
                        </a:lnTo>
                        <a:lnTo>
                          <a:pt x="41" y="4041"/>
                        </a:lnTo>
                        <a:lnTo>
                          <a:pt x="68" y="4218"/>
                        </a:lnTo>
                        <a:lnTo>
                          <a:pt x="109" y="4381"/>
                        </a:lnTo>
                        <a:lnTo>
                          <a:pt x="163" y="4544"/>
                        </a:lnTo>
                        <a:lnTo>
                          <a:pt x="218" y="4707"/>
                        </a:lnTo>
                        <a:lnTo>
                          <a:pt x="272" y="4870"/>
                        </a:lnTo>
                        <a:lnTo>
                          <a:pt x="340" y="5034"/>
                        </a:lnTo>
                        <a:lnTo>
                          <a:pt x="422" y="5183"/>
                        </a:lnTo>
                        <a:lnTo>
                          <a:pt x="503" y="5319"/>
                        </a:lnTo>
                        <a:lnTo>
                          <a:pt x="599" y="5469"/>
                        </a:lnTo>
                        <a:lnTo>
                          <a:pt x="803" y="5741"/>
                        </a:lnTo>
                        <a:lnTo>
                          <a:pt x="1034" y="5986"/>
                        </a:lnTo>
                        <a:lnTo>
                          <a:pt x="1279" y="6217"/>
                        </a:lnTo>
                        <a:lnTo>
                          <a:pt x="1551" y="6421"/>
                        </a:lnTo>
                        <a:lnTo>
                          <a:pt x="1687" y="6503"/>
                        </a:lnTo>
                        <a:lnTo>
                          <a:pt x="1836" y="6598"/>
                        </a:lnTo>
                        <a:lnTo>
                          <a:pt x="1986" y="6666"/>
                        </a:lnTo>
                        <a:lnTo>
                          <a:pt x="2149" y="6748"/>
                        </a:lnTo>
                        <a:lnTo>
                          <a:pt x="2299" y="6802"/>
                        </a:lnTo>
                        <a:lnTo>
                          <a:pt x="2462" y="6856"/>
                        </a:lnTo>
                        <a:lnTo>
                          <a:pt x="2639" y="6911"/>
                        </a:lnTo>
                        <a:lnTo>
                          <a:pt x="2802" y="6952"/>
                        </a:lnTo>
                        <a:lnTo>
                          <a:pt x="2979" y="6979"/>
                        </a:lnTo>
                        <a:lnTo>
                          <a:pt x="3156" y="7006"/>
                        </a:lnTo>
                        <a:lnTo>
                          <a:pt x="3333" y="7020"/>
                        </a:lnTo>
                        <a:lnTo>
                          <a:pt x="6488" y="7020"/>
                        </a:lnTo>
                        <a:lnTo>
                          <a:pt x="6801" y="7006"/>
                        </a:lnTo>
                        <a:lnTo>
                          <a:pt x="7101" y="6965"/>
                        </a:lnTo>
                        <a:lnTo>
                          <a:pt x="7400" y="6897"/>
                        </a:lnTo>
                        <a:lnTo>
                          <a:pt x="7699" y="6802"/>
                        </a:lnTo>
                        <a:lnTo>
                          <a:pt x="7971" y="6680"/>
                        </a:lnTo>
                        <a:lnTo>
                          <a:pt x="8243" y="6544"/>
                        </a:lnTo>
                        <a:lnTo>
                          <a:pt x="8502" y="6380"/>
                        </a:lnTo>
                        <a:lnTo>
                          <a:pt x="8733" y="6204"/>
                        </a:lnTo>
                        <a:lnTo>
                          <a:pt x="8964" y="5999"/>
                        </a:lnTo>
                        <a:lnTo>
                          <a:pt x="9168" y="5768"/>
                        </a:lnTo>
                        <a:lnTo>
                          <a:pt x="9345" y="5537"/>
                        </a:lnTo>
                        <a:lnTo>
                          <a:pt x="9522" y="5279"/>
                        </a:lnTo>
                        <a:lnTo>
                          <a:pt x="9658" y="5020"/>
                        </a:lnTo>
                        <a:lnTo>
                          <a:pt x="9780" y="4734"/>
                        </a:lnTo>
                        <a:lnTo>
                          <a:pt x="9876" y="4449"/>
                        </a:lnTo>
                        <a:lnTo>
                          <a:pt x="9944" y="4136"/>
                        </a:lnTo>
                        <a:lnTo>
                          <a:pt x="9984" y="3823"/>
                        </a:lnTo>
                        <a:lnTo>
                          <a:pt x="9998" y="3510"/>
                        </a:lnTo>
                        <a:lnTo>
                          <a:pt x="9998" y="3333"/>
                        </a:lnTo>
                        <a:lnTo>
                          <a:pt x="9984" y="3157"/>
                        </a:lnTo>
                        <a:lnTo>
                          <a:pt x="9957" y="2980"/>
                        </a:lnTo>
                        <a:lnTo>
                          <a:pt x="9930" y="2803"/>
                        </a:lnTo>
                        <a:lnTo>
                          <a:pt x="9889" y="2640"/>
                        </a:lnTo>
                        <a:lnTo>
                          <a:pt x="9848" y="2463"/>
                        </a:lnTo>
                        <a:lnTo>
                          <a:pt x="9780" y="2300"/>
                        </a:lnTo>
                        <a:lnTo>
                          <a:pt x="9726" y="2150"/>
                        </a:lnTo>
                        <a:lnTo>
                          <a:pt x="9658" y="1987"/>
                        </a:lnTo>
                        <a:lnTo>
                          <a:pt x="9576" y="1837"/>
                        </a:lnTo>
                        <a:lnTo>
                          <a:pt x="9495" y="1687"/>
                        </a:lnTo>
                        <a:lnTo>
                          <a:pt x="9399" y="1551"/>
                        </a:lnTo>
                        <a:lnTo>
                          <a:pt x="9195" y="1279"/>
                        </a:lnTo>
                        <a:lnTo>
                          <a:pt x="8964" y="1035"/>
                        </a:lnTo>
                        <a:lnTo>
                          <a:pt x="8787" y="858"/>
                        </a:lnTo>
                        <a:lnTo>
                          <a:pt x="8583" y="695"/>
                        </a:lnTo>
                        <a:lnTo>
                          <a:pt x="8379" y="558"/>
                        </a:lnTo>
                        <a:lnTo>
                          <a:pt x="8162" y="422"/>
                        </a:lnTo>
                        <a:lnTo>
                          <a:pt x="7944" y="314"/>
                        </a:lnTo>
                        <a:lnTo>
                          <a:pt x="7699" y="218"/>
                        </a:lnTo>
                        <a:lnTo>
                          <a:pt x="7454" y="137"/>
                        </a:lnTo>
                        <a:lnTo>
                          <a:pt x="7209" y="69"/>
                        </a:lnTo>
                        <a:lnTo>
                          <a:pt x="7033" y="42"/>
                        </a:lnTo>
                        <a:lnTo>
                          <a:pt x="6856" y="14"/>
                        </a:lnTo>
                        <a:lnTo>
                          <a:pt x="6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7302208" y="1624486"/>
                    <a:ext cx="98000" cy="214250"/>
                  </a:xfrm>
                  <a:custGeom>
                    <a:avLst/>
                    <a:gdLst/>
                    <a:ahLst/>
                    <a:cxnLst/>
                    <a:rect l="l" t="t" r="r" b="b"/>
                    <a:pathLst>
                      <a:path w="3211" h="7020" extrusionOk="0">
                        <a:moveTo>
                          <a:pt x="449" y="1"/>
                        </a:moveTo>
                        <a:lnTo>
                          <a:pt x="381" y="137"/>
                        </a:lnTo>
                        <a:lnTo>
                          <a:pt x="327" y="300"/>
                        </a:lnTo>
                        <a:lnTo>
                          <a:pt x="259" y="463"/>
                        </a:lnTo>
                        <a:lnTo>
                          <a:pt x="218" y="654"/>
                        </a:lnTo>
                        <a:lnTo>
                          <a:pt x="136" y="1062"/>
                        </a:lnTo>
                        <a:lnTo>
                          <a:pt x="68" y="1497"/>
                        </a:lnTo>
                        <a:lnTo>
                          <a:pt x="28" y="1973"/>
                        </a:lnTo>
                        <a:lnTo>
                          <a:pt x="14" y="2476"/>
                        </a:lnTo>
                        <a:lnTo>
                          <a:pt x="0" y="2980"/>
                        </a:lnTo>
                        <a:lnTo>
                          <a:pt x="0" y="3497"/>
                        </a:lnTo>
                        <a:lnTo>
                          <a:pt x="14" y="4014"/>
                        </a:lnTo>
                        <a:lnTo>
                          <a:pt x="41" y="4517"/>
                        </a:lnTo>
                        <a:lnTo>
                          <a:pt x="96" y="5469"/>
                        </a:lnTo>
                        <a:lnTo>
                          <a:pt x="164" y="6258"/>
                        </a:lnTo>
                        <a:lnTo>
                          <a:pt x="204" y="6843"/>
                        </a:lnTo>
                        <a:lnTo>
                          <a:pt x="232" y="7020"/>
                        </a:lnTo>
                        <a:lnTo>
                          <a:pt x="1401" y="7020"/>
                        </a:lnTo>
                        <a:lnTo>
                          <a:pt x="1714" y="7006"/>
                        </a:lnTo>
                        <a:lnTo>
                          <a:pt x="2014" y="6965"/>
                        </a:lnTo>
                        <a:lnTo>
                          <a:pt x="2190" y="6680"/>
                        </a:lnTo>
                        <a:lnTo>
                          <a:pt x="2381" y="6340"/>
                        </a:lnTo>
                        <a:lnTo>
                          <a:pt x="2558" y="5959"/>
                        </a:lnTo>
                        <a:lnTo>
                          <a:pt x="2735" y="5537"/>
                        </a:lnTo>
                        <a:lnTo>
                          <a:pt x="2884" y="5088"/>
                        </a:lnTo>
                        <a:lnTo>
                          <a:pt x="2952" y="4843"/>
                        </a:lnTo>
                        <a:lnTo>
                          <a:pt x="3020" y="4585"/>
                        </a:lnTo>
                        <a:lnTo>
                          <a:pt x="3075" y="4326"/>
                        </a:lnTo>
                        <a:lnTo>
                          <a:pt x="3115" y="4068"/>
                        </a:lnTo>
                        <a:lnTo>
                          <a:pt x="3156" y="3796"/>
                        </a:lnTo>
                        <a:lnTo>
                          <a:pt x="3183" y="3510"/>
                        </a:lnTo>
                        <a:lnTo>
                          <a:pt x="3211" y="3184"/>
                        </a:lnTo>
                        <a:lnTo>
                          <a:pt x="3197" y="2871"/>
                        </a:lnTo>
                        <a:lnTo>
                          <a:pt x="3183" y="2572"/>
                        </a:lnTo>
                        <a:lnTo>
                          <a:pt x="3143" y="2286"/>
                        </a:lnTo>
                        <a:lnTo>
                          <a:pt x="3102" y="2014"/>
                        </a:lnTo>
                        <a:lnTo>
                          <a:pt x="3034" y="1756"/>
                        </a:lnTo>
                        <a:lnTo>
                          <a:pt x="2966" y="1524"/>
                        </a:lnTo>
                        <a:lnTo>
                          <a:pt x="2884" y="1293"/>
                        </a:lnTo>
                        <a:lnTo>
                          <a:pt x="2789" y="1089"/>
                        </a:lnTo>
                        <a:lnTo>
                          <a:pt x="2694" y="899"/>
                        </a:lnTo>
                        <a:lnTo>
                          <a:pt x="2598" y="722"/>
                        </a:lnTo>
                        <a:lnTo>
                          <a:pt x="2503" y="558"/>
                        </a:lnTo>
                        <a:lnTo>
                          <a:pt x="2299" y="286"/>
                        </a:lnTo>
                        <a:lnTo>
                          <a:pt x="2122" y="69"/>
                        </a:lnTo>
                        <a:lnTo>
                          <a:pt x="1946" y="42"/>
                        </a:lnTo>
                        <a:lnTo>
                          <a:pt x="1769" y="14"/>
                        </a:lnTo>
                        <a:lnTo>
                          <a:pt x="159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6677392" y="1513238"/>
                    <a:ext cx="689172" cy="420169"/>
                  </a:xfrm>
                  <a:custGeom>
                    <a:avLst/>
                    <a:gdLst/>
                    <a:ahLst/>
                    <a:cxnLst/>
                    <a:rect l="l" t="t" r="r" b="b"/>
                    <a:pathLst>
                      <a:path w="22581" h="13767" extrusionOk="0">
                        <a:moveTo>
                          <a:pt x="6530" y="0"/>
                        </a:moveTo>
                        <a:lnTo>
                          <a:pt x="6176" y="28"/>
                        </a:lnTo>
                        <a:lnTo>
                          <a:pt x="5836" y="82"/>
                        </a:lnTo>
                        <a:lnTo>
                          <a:pt x="5496" y="136"/>
                        </a:lnTo>
                        <a:lnTo>
                          <a:pt x="5169" y="218"/>
                        </a:lnTo>
                        <a:lnTo>
                          <a:pt x="4843" y="313"/>
                        </a:lnTo>
                        <a:lnTo>
                          <a:pt x="4517" y="422"/>
                        </a:lnTo>
                        <a:lnTo>
                          <a:pt x="4204" y="544"/>
                        </a:lnTo>
                        <a:lnTo>
                          <a:pt x="3904" y="680"/>
                        </a:lnTo>
                        <a:lnTo>
                          <a:pt x="3605" y="830"/>
                        </a:lnTo>
                        <a:lnTo>
                          <a:pt x="3320" y="993"/>
                        </a:lnTo>
                        <a:lnTo>
                          <a:pt x="3034" y="1170"/>
                        </a:lnTo>
                        <a:lnTo>
                          <a:pt x="2775" y="1374"/>
                        </a:lnTo>
                        <a:lnTo>
                          <a:pt x="2503" y="1578"/>
                        </a:lnTo>
                        <a:lnTo>
                          <a:pt x="2258" y="1796"/>
                        </a:lnTo>
                        <a:lnTo>
                          <a:pt x="2014" y="2013"/>
                        </a:lnTo>
                        <a:lnTo>
                          <a:pt x="1850" y="2190"/>
                        </a:lnTo>
                        <a:lnTo>
                          <a:pt x="1687" y="2381"/>
                        </a:lnTo>
                        <a:lnTo>
                          <a:pt x="1524" y="2558"/>
                        </a:lnTo>
                        <a:lnTo>
                          <a:pt x="1374" y="2748"/>
                        </a:lnTo>
                        <a:lnTo>
                          <a:pt x="1238" y="2952"/>
                        </a:lnTo>
                        <a:lnTo>
                          <a:pt x="1102" y="3156"/>
                        </a:lnTo>
                        <a:lnTo>
                          <a:pt x="966" y="3360"/>
                        </a:lnTo>
                        <a:lnTo>
                          <a:pt x="844" y="3578"/>
                        </a:lnTo>
                        <a:lnTo>
                          <a:pt x="653" y="3945"/>
                        </a:lnTo>
                        <a:lnTo>
                          <a:pt x="490" y="4340"/>
                        </a:lnTo>
                        <a:lnTo>
                          <a:pt x="341" y="4734"/>
                        </a:lnTo>
                        <a:lnTo>
                          <a:pt x="218" y="5142"/>
                        </a:lnTo>
                        <a:lnTo>
                          <a:pt x="123" y="5564"/>
                        </a:lnTo>
                        <a:lnTo>
                          <a:pt x="55" y="5999"/>
                        </a:lnTo>
                        <a:lnTo>
                          <a:pt x="14" y="6434"/>
                        </a:lnTo>
                        <a:lnTo>
                          <a:pt x="0" y="6883"/>
                        </a:lnTo>
                        <a:lnTo>
                          <a:pt x="0" y="7250"/>
                        </a:lnTo>
                        <a:lnTo>
                          <a:pt x="41" y="7631"/>
                        </a:lnTo>
                        <a:lnTo>
                          <a:pt x="82" y="7999"/>
                        </a:lnTo>
                        <a:lnTo>
                          <a:pt x="164" y="8352"/>
                        </a:lnTo>
                        <a:lnTo>
                          <a:pt x="232" y="8638"/>
                        </a:lnTo>
                        <a:lnTo>
                          <a:pt x="313" y="8924"/>
                        </a:lnTo>
                        <a:lnTo>
                          <a:pt x="409" y="9209"/>
                        </a:lnTo>
                        <a:lnTo>
                          <a:pt x="504" y="9481"/>
                        </a:lnTo>
                        <a:lnTo>
                          <a:pt x="626" y="9740"/>
                        </a:lnTo>
                        <a:lnTo>
                          <a:pt x="749" y="9998"/>
                        </a:lnTo>
                        <a:lnTo>
                          <a:pt x="885" y="10257"/>
                        </a:lnTo>
                        <a:lnTo>
                          <a:pt x="1034" y="10501"/>
                        </a:lnTo>
                        <a:lnTo>
                          <a:pt x="1197" y="10746"/>
                        </a:lnTo>
                        <a:lnTo>
                          <a:pt x="1361" y="10978"/>
                        </a:lnTo>
                        <a:lnTo>
                          <a:pt x="1538" y="11209"/>
                        </a:lnTo>
                        <a:lnTo>
                          <a:pt x="1714" y="11426"/>
                        </a:lnTo>
                        <a:lnTo>
                          <a:pt x="1918" y="11630"/>
                        </a:lnTo>
                        <a:lnTo>
                          <a:pt x="2122" y="11834"/>
                        </a:lnTo>
                        <a:lnTo>
                          <a:pt x="2327" y="12025"/>
                        </a:lnTo>
                        <a:lnTo>
                          <a:pt x="2544" y="12215"/>
                        </a:lnTo>
                        <a:lnTo>
                          <a:pt x="2775" y="12392"/>
                        </a:lnTo>
                        <a:lnTo>
                          <a:pt x="3007" y="12555"/>
                        </a:lnTo>
                        <a:lnTo>
                          <a:pt x="3251" y="12719"/>
                        </a:lnTo>
                        <a:lnTo>
                          <a:pt x="3496" y="12868"/>
                        </a:lnTo>
                        <a:lnTo>
                          <a:pt x="3741" y="13004"/>
                        </a:lnTo>
                        <a:lnTo>
                          <a:pt x="4000" y="13127"/>
                        </a:lnTo>
                        <a:lnTo>
                          <a:pt x="4272" y="13249"/>
                        </a:lnTo>
                        <a:lnTo>
                          <a:pt x="4544" y="13358"/>
                        </a:lnTo>
                        <a:lnTo>
                          <a:pt x="4816" y="13440"/>
                        </a:lnTo>
                        <a:lnTo>
                          <a:pt x="5101" y="13535"/>
                        </a:lnTo>
                        <a:lnTo>
                          <a:pt x="5387" y="13603"/>
                        </a:lnTo>
                        <a:lnTo>
                          <a:pt x="5673" y="13657"/>
                        </a:lnTo>
                        <a:lnTo>
                          <a:pt x="5972" y="13698"/>
                        </a:lnTo>
                        <a:lnTo>
                          <a:pt x="6271" y="13739"/>
                        </a:lnTo>
                        <a:lnTo>
                          <a:pt x="6571" y="13752"/>
                        </a:lnTo>
                        <a:lnTo>
                          <a:pt x="6883" y="13766"/>
                        </a:lnTo>
                        <a:lnTo>
                          <a:pt x="15698" y="13766"/>
                        </a:lnTo>
                        <a:lnTo>
                          <a:pt x="16052" y="13752"/>
                        </a:lnTo>
                        <a:lnTo>
                          <a:pt x="16405" y="13725"/>
                        </a:lnTo>
                        <a:lnTo>
                          <a:pt x="16745" y="13684"/>
                        </a:lnTo>
                        <a:lnTo>
                          <a:pt x="17085" y="13616"/>
                        </a:lnTo>
                        <a:lnTo>
                          <a:pt x="17412" y="13548"/>
                        </a:lnTo>
                        <a:lnTo>
                          <a:pt x="17738" y="13453"/>
                        </a:lnTo>
                        <a:lnTo>
                          <a:pt x="18065" y="13344"/>
                        </a:lnTo>
                        <a:lnTo>
                          <a:pt x="18378" y="13222"/>
                        </a:lnTo>
                        <a:lnTo>
                          <a:pt x="18677" y="13086"/>
                        </a:lnTo>
                        <a:lnTo>
                          <a:pt x="18976" y="12923"/>
                        </a:lnTo>
                        <a:lnTo>
                          <a:pt x="19262" y="12759"/>
                        </a:lnTo>
                        <a:lnTo>
                          <a:pt x="19547" y="12583"/>
                        </a:lnTo>
                        <a:lnTo>
                          <a:pt x="19819" y="12392"/>
                        </a:lnTo>
                        <a:lnTo>
                          <a:pt x="20078" y="12188"/>
                        </a:lnTo>
                        <a:lnTo>
                          <a:pt x="20323" y="11971"/>
                        </a:lnTo>
                        <a:lnTo>
                          <a:pt x="20568" y="11739"/>
                        </a:lnTo>
                        <a:lnTo>
                          <a:pt x="20731" y="11562"/>
                        </a:lnTo>
                        <a:lnTo>
                          <a:pt x="20894" y="11386"/>
                        </a:lnTo>
                        <a:lnTo>
                          <a:pt x="21044" y="11195"/>
                        </a:lnTo>
                        <a:lnTo>
                          <a:pt x="21193" y="11005"/>
                        </a:lnTo>
                        <a:lnTo>
                          <a:pt x="21343" y="10814"/>
                        </a:lnTo>
                        <a:lnTo>
                          <a:pt x="21479" y="10610"/>
                        </a:lnTo>
                        <a:lnTo>
                          <a:pt x="21601" y="10406"/>
                        </a:lnTo>
                        <a:lnTo>
                          <a:pt x="21724" y="10202"/>
                        </a:lnTo>
                        <a:lnTo>
                          <a:pt x="21846" y="9985"/>
                        </a:lnTo>
                        <a:lnTo>
                          <a:pt x="21955" y="9767"/>
                        </a:lnTo>
                        <a:lnTo>
                          <a:pt x="22050" y="9536"/>
                        </a:lnTo>
                        <a:lnTo>
                          <a:pt x="22146" y="9304"/>
                        </a:lnTo>
                        <a:lnTo>
                          <a:pt x="22227" y="9073"/>
                        </a:lnTo>
                        <a:lnTo>
                          <a:pt x="22295" y="8842"/>
                        </a:lnTo>
                        <a:lnTo>
                          <a:pt x="22363" y="8597"/>
                        </a:lnTo>
                        <a:lnTo>
                          <a:pt x="22418" y="8366"/>
                        </a:lnTo>
                        <a:lnTo>
                          <a:pt x="22431" y="8352"/>
                        </a:lnTo>
                        <a:lnTo>
                          <a:pt x="22499" y="7999"/>
                        </a:lnTo>
                        <a:lnTo>
                          <a:pt x="22540" y="7631"/>
                        </a:lnTo>
                        <a:lnTo>
                          <a:pt x="22581" y="7250"/>
                        </a:lnTo>
                        <a:lnTo>
                          <a:pt x="22581" y="6883"/>
                        </a:lnTo>
                        <a:lnTo>
                          <a:pt x="22567" y="6421"/>
                        </a:lnTo>
                        <a:lnTo>
                          <a:pt x="22526" y="5972"/>
                        </a:lnTo>
                        <a:lnTo>
                          <a:pt x="22458" y="5523"/>
                        </a:lnTo>
                        <a:lnTo>
                          <a:pt x="22350" y="5101"/>
                        </a:lnTo>
                        <a:lnTo>
                          <a:pt x="22227" y="4680"/>
                        </a:lnTo>
                        <a:lnTo>
                          <a:pt x="22064" y="4258"/>
                        </a:lnTo>
                        <a:lnTo>
                          <a:pt x="21887" y="3863"/>
                        </a:lnTo>
                        <a:lnTo>
                          <a:pt x="21683" y="3483"/>
                        </a:lnTo>
                        <a:lnTo>
                          <a:pt x="21452" y="3102"/>
                        </a:lnTo>
                        <a:lnTo>
                          <a:pt x="21193" y="2734"/>
                        </a:lnTo>
                        <a:lnTo>
                          <a:pt x="20908" y="2394"/>
                        </a:lnTo>
                        <a:lnTo>
                          <a:pt x="20608" y="2054"/>
                        </a:lnTo>
                        <a:lnTo>
                          <a:pt x="20282" y="1755"/>
                        </a:lnTo>
                        <a:lnTo>
                          <a:pt x="19942" y="1469"/>
                        </a:lnTo>
                        <a:lnTo>
                          <a:pt x="19588" y="1197"/>
                        </a:lnTo>
                        <a:lnTo>
                          <a:pt x="19207" y="966"/>
                        </a:lnTo>
                        <a:lnTo>
                          <a:pt x="18813" y="748"/>
                        </a:lnTo>
                        <a:lnTo>
                          <a:pt x="18405" y="544"/>
                        </a:lnTo>
                        <a:lnTo>
                          <a:pt x="17983" y="381"/>
                        </a:lnTo>
                        <a:lnTo>
                          <a:pt x="17548" y="245"/>
                        </a:lnTo>
                        <a:lnTo>
                          <a:pt x="17099" y="136"/>
                        </a:lnTo>
                        <a:lnTo>
                          <a:pt x="16650" y="55"/>
                        </a:lnTo>
                        <a:lnTo>
                          <a:pt x="16174" y="14"/>
                        </a:lnTo>
                        <a:lnTo>
                          <a:pt x="15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6788243" y="1645667"/>
                    <a:ext cx="458777" cy="121683"/>
                  </a:xfrm>
                  <a:custGeom>
                    <a:avLst/>
                    <a:gdLst/>
                    <a:ahLst/>
                    <a:cxnLst/>
                    <a:rect l="l" t="t" r="r" b="b"/>
                    <a:pathLst>
                      <a:path w="15032" h="3987" extrusionOk="0">
                        <a:moveTo>
                          <a:pt x="1796" y="1"/>
                        </a:moveTo>
                        <a:lnTo>
                          <a:pt x="1592" y="41"/>
                        </a:lnTo>
                        <a:lnTo>
                          <a:pt x="1401" y="82"/>
                        </a:lnTo>
                        <a:lnTo>
                          <a:pt x="1225" y="150"/>
                        </a:lnTo>
                        <a:lnTo>
                          <a:pt x="1048" y="232"/>
                        </a:lnTo>
                        <a:lnTo>
                          <a:pt x="885" y="341"/>
                        </a:lnTo>
                        <a:lnTo>
                          <a:pt x="721" y="449"/>
                        </a:lnTo>
                        <a:lnTo>
                          <a:pt x="585" y="585"/>
                        </a:lnTo>
                        <a:lnTo>
                          <a:pt x="449" y="721"/>
                        </a:lnTo>
                        <a:lnTo>
                          <a:pt x="340" y="871"/>
                        </a:lnTo>
                        <a:lnTo>
                          <a:pt x="245" y="1034"/>
                        </a:lnTo>
                        <a:lnTo>
                          <a:pt x="150" y="1211"/>
                        </a:lnTo>
                        <a:lnTo>
                          <a:pt x="96" y="1402"/>
                        </a:lnTo>
                        <a:lnTo>
                          <a:pt x="41" y="1592"/>
                        </a:lnTo>
                        <a:lnTo>
                          <a:pt x="14" y="1782"/>
                        </a:lnTo>
                        <a:lnTo>
                          <a:pt x="0" y="1986"/>
                        </a:lnTo>
                        <a:lnTo>
                          <a:pt x="14" y="2191"/>
                        </a:lnTo>
                        <a:lnTo>
                          <a:pt x="41" y="2395"/>
                        </a:lnTo>
                        <a:lnTo>
                          <a:pt x="96" y="2585"/>
                        </a:lnTo>
                        <a:lnTo>
                          <a:pt x="150" y="2762"/>
                        </a:lnTo>
                        <a:lnTo>
                          <a:pt x="245" y="2939"/>
                        </a:lnTo>
                        <a:lnTo>
                          <a:pt x="340" y="3102"/>
                        </a:lnTo>
                        <a:lnTo>
                          <a:pt x="449" y="3252"/>
                        </a:lnTo>
                        <a:lnTo>
                          <a:pt x="585" y="3401"/>
                        </a:lnTo>
                        <a:lnTo>
                          <a:pt x="721" y="3524"/>
                        </a:lnTo>
                        <a:lnTo>
                          <a:pt x="885" y="3646"/>
                        </a:lnTo>
                        <a:lnTo>
                          <a:pt x="1048" y="3741"/>
                        </a:lnTo>
                        <a:lnTo>
                          <a:pt x="1225" y="3823"/>
                        </a:lnTo>
                        <a:lnTo>
                          <a:pt x="1401" y="3891"/>
                        </a:lnTo>
                        <a:lnTo>
                          <a:pt x="1592" y="3945"/>
                        </a:lnTo>
                        <a:lnTo>
                          <a:pt x="1796" y="3972"/>
                        </a:lnTo>
                        <a:lnTo>
                          <a:pt x="2000" y="3986"/>
                        </a:lnTo>
                        <a:lnTo>
                          <a:pt x="13045" y="3986"/>
                        </a:lnTo>
                        <a:lnTo>
                          <a:pt x="13249" y="3972"/>
                        </a:lnTo>
                        <a:lnTo>
                          <a:pt x="13440" y="3945"/>
                        </a:lnTo>
                        <a:lnTo>
                          <a:pt x="13630" y="3891"/>
                        </a:lnTo>
                        <a:lnTo>
                          <a:pt x="13821" y="3823"/>
                        </a:lnTo>
                        <a:lnTo>
                          <a:pt x="13997" y="3741"/>
                        </a:lnTo>
                        <a:lnTo>
                          <a:pt x="14161" y="3646"/>
                        </a:lnTo>
                        <a:lnTo>
                          <a:pt x="14310" y="3524"/>
                        </a:lnTo>
                        <a:lnTo>
                          <a:pt x="14446" y="3401"/>
                        </a:lnTo>
                        <a:lnTo>
                          <a:pt x="14582" y="3252"/>
                        </a:lnTo>
                        <a:lnTo>
                          <a:pt x="14691" y="3102"/>
                        </a:lnTo>
                        <a:lnTo>
                          <a:pt x="14800" y="2939"/>
                        </a:lnTo>
                        <a:lnTo>
                          <a:pt x="14882" y="2762"/>
                        </a:lnTo>
                        <a:lnTo>
                          <a:pt x="14950" y="2585"/>
                        </a:lnTo>
                        <a:lnTo>
                          <a:pt x="15004" y="2395"/>
                        </a:lnTo>
                        <a:lnTo>
                          <a:pt x="15031" y="2191"/>
                        </a:lnTo>
                        <a:lnTo>
                          <a:pt x="15031" y="1986"/>
                        </a:lnTo>
                        <a:lnTo>
                          <a:pt x="15031" y="1782"/>
                        </a:lnTo>
                        <a:lnTo>
                          <a:pt x="15004" y="1592"/>
                        </a:lnTo>
                        <a:lnTo>
                          <a:pt x="14950" y="1402"/>
                        </a:lnTo>
                        <a:lnTo>
                          <a:pt x="14882" y="1211"/>
                        </a:lnTo>
                        <a:lnTo>
                          <a:pt x="14800" y="1034"/>
                        </a:lnTo>
                        <a:lnTo>
                          <a:pt x="14691" y="871"/>
                        </a:lnTo>
                        <a:lnTo>
                          <a:pt x="14582" y="721"/>
                        </a:lnTo>
                        <a:lnTo>
                          <a:pt x="14446" y="585"/>
                        </a:lnTo>
                        <a:lnTo>
                          <a:pt x="14310" y="449"/>
                        </a:lnTo>
                        <a:lnTo>
                          <a:pt x="14161" y="341"/>
                        </a:lnTo>
                        <a:lnTo>
                          <a:pt x="13997" y="232"/>
                        </a:lnTo>
                        <a:lnTo>
                          <a:pt x="13821" y="150"/>
                        </a:lnTo>
                        <a:lnTo>
                          <a:pt x="13630" y="82"/>
                        </a:lnTo>
                        <a:lnTo>
                          <a:pt x="13440" y="41"/>
                        </a:lnTo>
                        <a:lnTo>
                          <a:pt x="13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0"/>
                  <p:cNvSpPr/>
                  <p:nvPr/>
                </p:nvSpPr>
                <p:spPr>
                  <a:xfrm>
                    <a:off x="6836801" y="1669748"/>
                    <a:ext cx="73523" cy="73523"/>
                  </a:xfrm>
                  <a:custGeom>
                    <a:avLst/>
                    <a:gdLst/>
                    <a:ahLst/>
                    <a:cxnLst/>
                    <a:rect l="l" t="t" r="r" b="b"/>
                    <a:pathLst>
                      <a:path w="2409" h="2409" extrusionOk="0">
                        <a:moveTo>
                          <a:pt x="1089" y="0"/>
                        </a:moveTo>
                        <a:lnTo>
                          <a:pt x="967" y="14"/>
                        </a:lnTo>
                        <a:lnTo>
                          <a:pt x="858" y="41"/>
                        </a:lnTo>
                        <a:lnTo>
                          <a:pt x="749" y="82"/>
                        </a:lnTo>
                        <a:lnTo>
                          <a:pt x="640" y="136"/>
                        </a:lnTo>
                        <a:lnTo>
                          <a:pt x="545" y="191"/>
                        </a:lnTo>
                        <a:lnTo>
                          <a:pt x="450" y="273"/>
                        </a:lnTo>
                        <a:lnTo>
                          <a:pt x="355" y="354"/>
                        </a:lnTo>
                        <a:lnTo>
                          <a:pt x="273" y="436"/>
                        </a:lnTo>
                        <a:lnTo>
                          <a:pt x="191" y="545"/>
                        </a:lnTo>
                        <a:lnTo>
                          <a:pt x="137" y="640"/>
                        </a:lnTo>
                        <a:lnTo>
                          <a:pt x="82" y="749"/>
                        </a:lnTo>
                        <a:lnTo>
                          <a:pt x="55" y="857"/>
                        </a:lnTo>
                        <a:lnTo>
                          <a:pt x="14" y="966"/>
                        </a:lnTo>
                        <a:lnTo>
                          <a:pt x="1" y="1089"/>
                        </a:lnTo>
                        <a:lnTo>
                          <a:pt x="1" y="1197"/>
                        </a:lnTo>
                        <a:lnTo>
                          <a:pt x="1" y="1320"/>
                        </a:lnTo>
                        <a:lnTo>
                          <a:pt x="14" y="1429"/>
                        </a:lnTo>
                        <a:lnTo>
                          <a:pt x="55" y="1538"/>
                        </a:lnTo>
                        <a:lnTo>
                          <a:pt x="82" y="1660"/>
                        </a:lnTo>
                        <a:lnTo>
                          <a:pt x="137" y="1755"/>
                        </a:lnTo>
                        <a:lnTo>
                          <a:pt x="191" y="1864"/>
                        </a:lnTo>
                        <a:lnTo>
                          <a:pt x="273" y="1959"/>
                        </a:lnTo>
                        <a:lnTo>
                          <a:pt x="355" y="2054"/>
                        </a:lnTo>
                        <a:lnTo>
                          <a:pt x="450" y="2136"/>
                        </a:lnTo>
                        <a:lnTo>
                          <a:pt x="545" y="2204"/>
                        </a:lnTo>
                        <a:lnTo>
                          <a:pt x="640" y="2272"/>
                        </a:lnTo>
                        <a:lnTo>
                          <a:pt x="749" y="2313"/>
                        </a:lnTo>
                        <a:lnTo>
                          <a:pt x="858" y="2354"/>
                        </a:lnTo>
                        <a:lnTo>
                          <a:pt x="967" y="2381"/>
                        </a:lnTo>
                        <a:lnTo>
                          <a:pt x="1089" y="2394"/>
                        </a:lnTo>
                        <a:lnTo>
                          <a:pt x="1198" y="2408"/>
                        </a:lnTo>
                        <a:lnTo>
                          <a:pt x="1320" y="2394"/>
                        </a:lnTo>
                        <a:lnTo>
                          <a:pt x="1429" y="2381"/>
                        </a:lnTo>
                        <a:lnTo>
                          <a:pt x="1552" y="2354"/>
                        </a:lnTo>
                        <a:lnTo>
                          <a:pt x="1660" y="2313"/>
                        </a:lnTo>
                        <a:lnTo>
                          <a:pt x="1756" y="2272"/>
                        </a:lnTo>
                        <a:lnTo>
                          <a:pt x="1864" y="2204"/>
                        </a:lnTo>
                        <a:lnTo>
                          <a:pt x="1960" y="2136"/>
                        </a:lnTo>
                        <a:lnTo>
                          <a:pt x="2055" y="2054"/>
                        </a:lnTo>
                        <a:lnTo>
                          <a:pt x="2136" y="1959"/>
                        </a:lnTo>
                        <a:lnTo>
                          <a:pt x="2204" y="1864"/>
                        </a:lnTo>
                        <a:lnTo>
                          <a:pt x="2273" y="1755"/>
                        </a:lnTo>
                        <a:lnTo>
                          <a:pt x="2313" y="1660"/>
                        </a:lnTo>
                        <a:lnTo>
                          <a:pt x="2354" y="1538"/>
                        </a:lnTo>
                        <a:lnTo>
                          <a:pt x="2381" y="1429"/>
                        </a:lnTo>
                        <a:lnTo>
                          <a:pt x="2395" y="1320"/>
                        </a:lnTo>
                        <a:lnTo>
                          <a:pt x="2409" y="1197"/>
                        </a:lnTo>
                        <a:lnTo>
                          <a:pt x="2395" y="1089"/>
                        </a:lnTo>
                        <a:lnTo>
                          <a:pt x="2381" y="966"/>
                        </a:lnTo>
                        <a:lnTo>
                          <a:pt x="2354" y="857"/>
                        </a:lnTo>
                        <a:lnTo>
                          <a:pt x="2313" y="749"/>
                        </a:lnTo>
                        <a:lnTo>
                          <a:pt x="2273" y="640"/>
                        </a:lnTo>
                        <a:lnTo>
                          <a:pt x="2204" y="545"/>
                        </a:lnTo>
                        <a:lnTo>
                          <a:pt x="2136" y="436"/>
                        </a:lnTo>
                        <a:lnTo>
                          <a:pt x="2055" y="354"/>
                        </a:lnTo>
                        <a:lnTo>
                          <a:pt x="1960" y="273"/>
                        </a:lnTo>
                        <a:lnTo>
                          <a:pt x="1864" y="191"/>
                        </a:lnTo>
                        <a:lnTo>
                          <a:pt x="1756" y="136"/>
                        </a:lnTo>
                        <a:lnTo>
                          <a:pt x="1660" y="82"/>
                        </a:lnTo>
                        <a:lnTo>
                          <a:pt x="1552" y="41"/>
                        </a:lnTo>
                        <a:lnTo>
                          <a:pt x="1429"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0"/>
                  <p:cNvSpPr/>
                  <p:nvPr/>
                </p:nvSpPr>
                <p:spPr>
                  <a:xfrm>
                    <a:off x="6847605" y="1680552"/>
                    <a:ext cx="62719" cy="62719"/>
                  </a:xfrm>
                  <a:custGeom>
                    <a:avLst/>
                    <a:gdLst/>
                    <a:ahLst/>
                    <a:cxnLst/>
                    <a:rect l="l" t="t" r="r" b="b"/>
                    <a:pathLst>
                      <a:path w="2055" h="2055" extrusionOk="0">
                        <a:moveTo>
                          <a:pt x="1701" y="0"/>
                        </a:moveTo>
                        <a:lnTo>
                          <a:pt x="1" y="1700"/>
                        </a:lnTo>
                        <a:lnTo>
                          <a:pt x="96" y="1782"/>
                        </a:lnTo>
                        <a:lnTo>
                          <a:pt x="191" y="1850"/>
                        </a:lnTo>
                        <a:lnTo>
                          <a:pt x="286" y="1918"/>
                        </a:lnTo>
                        <a:lnTo>
                          <a:pt x="395" y="1959"/>
                        </a:lnTo>
                        <a:lnTo>
                          <a:pt x="504" y="2000"/>
                        </a:lnTo>
                        <a:lnTo>
                          <a:pt x="613" y="2027"/>
                        </a:lnTo>
                        <a:lnTo>
                          <a:pt x="735" y="2040"/>
                        </a:lnTo>
                        <a:lnTo>
                          <a:pt x="844" y="2054"/>
                        </a:lnTo>
                        <a:lnTo>
                          <a:pt x="966" y="2040"/>
                        </a:lnTo>
                        <a:lnTo>
                          <a:pt x="1075" y="2027"/>
                        </a:lnTo>
                        <a:lnTo>
                          <a:pt x="1198" y="2000"/>
                        </a:lnTo>
                        <a:lnTo>
                          <a:pt x="1306" y="1959"/>
                        </a:lnTo>
                        <a:lnTo>
                          <a:pt x="1402" y="1918"/>
                        </a:lnTo>
                        <a:lnTo>
                          <a:pt x="1510" y="1850"/>
                        </a:lnTo>
                        <a:lnTo>
                          <a:pt x="1606" y="1782"/>
                        </a:lnTo>
                        <a:lnTo>
                          <a:pt x="1701" y="1700"/>
                        </a:lnTo>
                        <a:lnTo>
                          <a:pt x="1782" y="1605"/>
                        </a:lnTo>
                        <a:lnTo>
                          <a:pt x="1850" y="1510"/>
                        </a:lnTo>
                        <a:lnTo>
                          <a:pt x="1919" y="1401"/>
                        </a:lnTo>
                        <a:lnTo>
                          <a:pt x="1959" y="1306"/>
                        </a:lnTo>
                        <a:lnTo>
                          <a:pt x="2000" y="1184"/>
                        </a:lnTo>
                        <a:lnTo>
                          <a:pt x="2027" y="1075"/>
                        </a:lnTo>
                        <a:lnTo>
                          <a:pt x="2041" y="966"/>
                        </a:lnTo>
                        <a:lnTo>
                          <a:pt x="2055" y="843"/>
                        </a:lnTo>
                        <a:lnTo>
                          <a:pt x="2041" y="735"/>
                        </a:lnTo>
                        <a:lnTo>
                          <a:pt x="2027" y="612"/>
                        </a:lnTo>
                        <a:lnTo>
                          <a:pt x="2000" y="503"/>
                        </a:lnTo>
                        <a:lnTo>
                          <a:pt x="1959" y="395"/>
                        </a:lnTo>
                        <a:lnTo>
                          <a:pt x="1919" y="286"/>
                        </a:lnTo>
                        <a:lnTo>
                          <a:pt x="1850"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7133643" y="1669748"/>
                    <a:ext cx="73523" cy="73523"/>
                  </a:xfrm>
                  <a:custGeom>
                    <a:avLst/>
                    <a:gdLst/>
                    <a:ahLst/>
                    <a:cxnLst/>
                    <a:rect l="l" t="t" r="r" b="b"/>
                    <a:pathLst>
                      <a:path w="2409" h="2409" extrusionOk="0">
                        <a:moveTo>
                          <a:pt x="1089" y="0"/>
                        </a:moveTo>
                        <a:lnTo>
                          <a:pt x="980" y="14"/>
                        </a:lnTo>
                        <a:lnTo>
                          <a:pt x="871" y="41"/>
                        </a:lnTo>
                        <a:lnTo>
                          <a:pt x="762" y="82"/>
                        </a:lnTo>
                        <a:lnTo>
                          <a:pt x="654" y="136"/>
                        </a:lnTo>
                        <a:lnTo>
                          <a:pt x="545" y="191"/>
                        </a:lnTo>
                        <a:lnTo>
                          <a:pt x="450" y="273"/>
                        </a:lnTo>
                        <a:lnTo>
                          <a:pt x="354" y="354"/>
                        </a:lnTo>
                        <a:lnTo>
                          <a:pt x="273" y="436"/>
                        </a:lnTo>
                        <a:lnTo>
                          <a:pt x="205" y="545"/>
                        </a:lnTo>
                        <a:lnTo>
                          <a:pt x="150" y="640"/>
                        </a:lnTo>
                        <a:lnTo>
                          <a:pt x="96" y="749"/>
                        </a:lnTo>
                        <a:lnTo>
                          <a:pt x="55" y="857"/>
                        </a:lnTo>
                        <a:lnTo>
                          <a:pt x="28" y="966"/>
                        </a:lnTo>
                        <a:lnTo>
                          <a:pt x="14" y="1089"/>
                        </a:lnTo>
                        <a:lnTo>
                          <a:pt x="1" y="1197"/>
                        </a:lnTo>
                        <a:lnTo>
                          <a:pt x="14" y="1320"/>
                        </a:lnTo>
                        <a:lnTo>
                          <a:pt x="28" y="1429"/>
                        </a:lnTo>
                        <a:lnTo>
                          <a:pt x="55" y="1538"/>
                        </a:lnTo>
                        <a:lnTo>
                          <a:pt x="96" y="1660"/>
                        </a:lnTo>
                        <a:lnTo>
                          <a:pt x="150" y="1755"/>
                        </a:lnTo>
                        <a:lnTo>
                          <a:pt x="205" y="1864"/>
                        </a:lnTo>
                        <a:lnTo>
                          <a:pt x="273" y="1959"/>
                        </a:lnTo>
                        <a:lnTo>
                          <a:pt x="354" y="2054"/>
                        </a:lnTo>
                        <a:lnTo>
                          <a:pt x="450" y="2136"/>
                        </a:lnTo>
                        <a:lnTo>
                          <a:pt x="545" y="2204"/>
                        </a:lnTo>
                        <a:lnTo>
                          <a:pt x="654" y="2272"/>
                        </a:lnTo>
                        <a:lnTo>
                          <a:pt x="762" y="2313"/>
                        </a:lnTo>
                        <a:lnTo>
                          <a:pt x="871" y="2354"/>
                        </a:lnTo>
                        <a:lnTo>
                          <a:pt x="980" y="2381"/>
                        </a:lnTo>
                        <a:lnTo>
                          <a:pt x="1089" y="2394"/>
                        </a:lnTo>
                        <a:lnTo>
                          <a:pt x="1211" y="2408"/>
                        </a:lnTo>
                        <a:lnTo>
                          <a:pt x="1320" y="2394"/>
                        </a:lnTo>
                        <a:lnTo>
                          <a:pt x="1443" y="2381"/>
                        </a:lnTo>
                        <a:lnTo>
                          <a:pt x="1551" y="2354"/>
                        </a:lnTo>
                        <a:lnTo>
                          <a:pt x="1660" y="2313"/>
                        </a:lnTo>
                        <a:lnTo>
                          <a:pt x="1769" y="2272"/>
                        </a:lnTo>
                        <a:lnTo>
                          <a:pt x="1878" y="2204"/>
                        </a:lnTo>
                        <a:lnTo>
                          <a:pt x="1973" y="2136"/>
                        </a:lnTo>
                        <a:lnTo>
                          <a:pt x="2055" y="2054"/>
                        </a:lnTo>
                        <a:lnTo>
                          <a:pt x="2136" y="1959"/>
                        </a:lnTo>
                        <a:lnTo>
                          <a:pt x="2218" y="1864"/>
                        </a:lnTo>
                        <a:lnTo>
                          <a:pt x="2272" y="1755"/>
                        </a:lnTo>
                        <a:lnTo>
                          <a:pt x="2327" y="1660"/>
                        </a:lnTo>
                        <a:lnTo>
                          <a:pt x="2368" y="1538"/>
                        </a:lnTo>
                        <a:lnTo>
                          <a:pt x="2395" y="1429"/>
                        </a:lnTo>
                        <a:lnTo>
                          <a:pt x="2408" y="1320"/>
                        </a:lnTo>
                        <a:lnTo>
                          <a:pt x="2408" y="1197"/>
                        </a:lnTo>
                        <a:lnTo>
                          <a:pt x="2408" y="1089"/>
                        </a:lnTo>
                        <a:lnTo>
                          <a:pt x="2395" y="966"/>
                        </a:lnTo>
                        <a:lnTo>
                          <a:pt x="2368" y="857"/>
                        </a:lnTo>
                        <a:lnTo>
                          <a:pt x="2327" y="749"/>
                        </a:lnTo>
                        <a:lnTo>
                          <a:pt x="2272" y="640"/>
                        </a:lnTo>
                        <a:lnTo>
                          <a:pt x="2218" y="545"/>
                        </a:lnTo>
                        <a:lnTo>
                          <a:pt x="2136" y="436"/>
                        </a:lnTo>
                        <a:lnTo>
                          <a:pt x="2055" y="354"/>
                        </a:lnTo>
                        <a:lnTo>
                          <a:pt x="1973" y="273"/>
                        </a:lnTo>
                        <a:lnTo>
                          <a:pt x="1878" y="191"/>
                        </a:lnTo>
                        <a:lnTo>
                          <a:pt x="1769" y="136"/>
                        </a:lnTo>
                        <a:lnTo>
                          <a:pt x="1660" y="82"/>
                        </a:lnTo>
                        <a:lnTo>
                          <a:pt x="1551" y="41"/>
                        </a:lnTo>
                        <a:lnTo>
                          <a:pt x="1443"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7144448" y="1680552"/>
                    <a:ext cx="62719" cy="62719"/>
                  </a:xfrm>
                  <a:custGeom>
                    <a:avLst/>
                    <a:gdLst/>
                    <a:ahLst/>
                    <a:cxnLst/>
                    <a:rect l="l" t="t" r="r" b="b"/>
                    <a:pathLst>
                      <a:path w="2055" h="2055" extrusionOk="0">
                        <a:moveTo>
                          <a:pt x="1701" y="0"/>
                        </a:moveTo>
                        <a:lnTo>
                          <a:pt x="0" y="1700"/>
                        </a:lnTo>
                        <a:lnTo>
                          <a:pt x="96" y="1782"/>
                        </a:lnTo>
                        <a:lnTo>
                          <a:pt x="191" y="1850"/>
                        </a:lnTo>
                        <a:lnTo>
                          <a:pt x="300" y="1918"/>
                        </a:lnTo>
                        <a:lnTo>
                          <a:pt x="408" y="1959"/>
                        </a:lnTo>
                        <a:lnTo>
                          <a:pt x="517" y="2000"/>
                        </a:lnTo>
                        <a:lnTo>
                          <a:pt x="626" y="2027"/>
                        </a:lnTo>
                        <a:lnTo>
                          <a:pt x="735" y="2040"/>
                        </a:lnTo>
                        <a:lnTo>
                          <a:pt x="857" y="2054"/>
                        </a:lnTo>
                        <a:lnTo>
                          <a:pt x="966" y="2040"/>
                        </a:lnTo>
                        <a:lnTo>
                          <a:pt x="1089" y="2027"/>
                        </a:lnTo>
                        <a:lnTo>
                          <a:pt x="1197" y="2000"/>
                        </a:lnTo>
                        <a:lnTo>
                          <a:pt x="1306" y="1959"/>
                        </a:lnTo>
                        <a:lnTo>
                          <a:pt x="1415" y="1918"/>
                        </a:lnTo>
                        <a:lnTo>
                          <a:pt x="1524" y="1850"/>
                        </a:lnTo>
                        <a:lnTo>
                          <a:pt x="1619" y="1782"/>
                        </a:lnTo>
                        <a:lnTo>
                          <a:pt x="1701" y="1700"/>
                        </a:lnTo>
                        <a:lnTo>
                          <a:pt x="1782" y="1605"/>
                        </a:lnTo>
                        <a:lnTo>
                          <a:pt x="1864" y="1510"/>
                        </a:lnTo>
                        <a:lnTo>
                          <a:pt x="1918" y="1401"/>
                        </a:lnTo>
                        <a:lnTo>
                          <a:pt x="1973" y="1306"/>
                        </a:lnTo>
                        <a:lnTo>
                          <a:pt x="2014" y="1184"/>
                        </a:lnTo>
                        <a:lnTo>
                          <a:pt x="2041" y="1075"/>
                        </a:lnTo>
                        <a:lnTo>
                          <a:pt x="2054" y="966"/>
                        </a:lnTo>
                        <a:lnTo>
                          <a:pt x="2054" y="843"/>
                        </a:lnTo>
                        <a:lnTo>
                          <a:pt x="2054" y="735"/>
                        </a:lnTo>
                        <a:lnTo>
                          <a:pt x="2041" y="612"/>
                        </a:lnTo>
                        <a:lnTo>
                          <a:pt x="2014" y="503"/>
                        </a:lnTo>
                        <a:lnTo>
                          <a:pt x="1973" y="395"/>
                        </a:lnTo>
                        <a:lnTo>
                          <a:pt x="1918" y="286"/>
                        </a:lnTo>
                        <a:lnTo>
                          <a:pt x="1864"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6869611" y="1812157"/>
                    <a:ext cx="287743" cy="66869"/>
                  </a:xfrm>
                  <a:custGeom>
                    <a:avLst/>
                    <a:gdLst/>
                    <a:ahLst/>
                    <a:cxnLst/>
                    <a:rect l="l" t="t" r="r" b="b"/>
                    <a:pathLst>
                      <a:path w="9428" h="2191" extrusionOk="0">
                        <a:moveTo>
                          <a:pt x="1061" y="0"/>
                        </a:moveTo>
                        <a:lnTo>
                          <a:pt x="953" y="14"/>
                        </a:lnTo>
                        <a:lnTo>
                          <a:pt x="844" y="27"/>
                        </a:lnTo>
                        <a:lnTo>
                          <a:pt x="749" y="55"/>
                        </a:lnTo>
                        <a:lnTo>
                          <a:pt x="653" y="95"/>
                        </a:lnTo>
                        <a:lnTo>
                          <a:pt x="558" y="136"/>
                        </a:lnTo>
                        <a:lnTo>
                          <a:pt x="463" y="191"/>
                        </a:lnTo>
                        <a:lnTo>
                          <a:pt x="381" y="245"/>
                        </a:lnTo>
                        <a:lnTo>
                          <a:pt x="313" y="313"/>
                        </a:lnTo>
                        <a:lnTo>
                          <a:pt x="245" y="395"/>
                        </a:lnTo>
                        <a:lnTo>
                          <a:pt x="177" y="476"/>
                        </a:lnTo>
                        <a:lnTo>
                          <a:pt x="136" y="558"/>
                        </a:lnTo>
                        <a:lnTo>
                          <a:pt x="82" y="653"/>
                        </a:lnTo>
                        <a:lnTo>
                          <a:pt x="55" y="748"/>
                        </a:lnTo>
                        <a:lnTo>
                          <a:pt x="28" y="857"/>
                        </a:lnTo>
                        <a:lnTo>
                          <a:pt x="14" y="952"/>
                        </a:lnTo>
                        <a:lnTo>
                          <a:pt x="0" y="1061"/>
                        </a:lnTo>
                        <a:lnTo>
                          <a:pt x="0" y="1129"/>
                        </a:lnTo>
                        <a:lnTo>
                          <a:pt x="14" y="1238"/>
                        </a:lnTo>
                        <a:lnTo>
                          <a:pt x="28" y="1347"/>
                        </a:lnTo>
                        <a:lnTo>
                          <a:pt x="55" y="1456"/>
                        </a:lnTo>
                        <a:lnTo>
                          <a:pt x="82" y="1551"/>
                        </a:lnTo>
                        <a:lnTo>
                          <a:pt x="136" y="1632"/>
                        </a:lnTo>
                        <a:lnTo>
                          <a:pt x="177" y="1728"/>
                        </a:lnTo>
                        <a:lnTo>
                          <a:pt x="245" y="1809"/>
                        </a:lnTo>
                        <a:lnTo>
                          <a:pt x="313" y="1877"/>
                        </a:lnTo>
                        <a:lnTo>
                          <a:pt x="381" y="1945"/>
                        </a:lnTo>
                        <a:lnTo>
                          <a:pt x="463" y="2013"/>
                        </a:lnTo>
                        <a:lnTo>
                          <a:pt x="558" y="2068"/>
                        </a:lnTo>
                        <a:lnTo>
                          <a:pt x="653" y="2109"/>
                        </a:lnTo>
                        <a:lnTo>
                          <a:pt x="749" y="2149"/>
                        </a:lnTo>
                        <a:lnTo>
                          <a:pt x="844" y="2177"/>
                        </a:lnTo>
                        <a:lnTo>
                          <a:pt x="953" y="2190"/>
                        </a:lnTo>
                        <a:lnTo>
                          <a:pt x="8475" y="2190"/>
                        </a:lnTo>
                        <a:lnTo>
                          <a:pt x="8584" y="2177"/>
                        </a:lnTo>
                        <a:lnTo>
                          <a:pt x="8679" y="2149"/>
                        </a:lnTo>
                        <a:lnTo>
                          <a:pt x="8774" y="2109"/>
                        </a:lnTo>
                        <a:lnTo>
                          <a:pt x="8869" y="2068"/>
                        </a:lnTo>
                        <a:lnTo>
                          <a:pt x="8951" y="2013"/>
                        </a:lnTo>
                        <a:lnTo>
                          <a:pt x="9033" y="1945"/>
                        </a:lnTo>
                        <a:lnTo>
                          <a:pt x="9114" y="1877"/>
                        </a:lnTo>
                        <a:lnTo>
                          <a:pt x="9182" y="1809"/>
                        </a:lnTo>
                        <a:lnTo>
                          <a:pt x="9237" y="1728"/>
                        </a:lnTo>
                        <a:lnTo>
                          <a:pt x="9291" y="1632"/>
                        </a:lnTo>
                        <a:lnTo>
                          <a:pt x="9345" y="1551"/>
                        </a:lnTo>
                        <a:lnTo>
                          <a:pt x="9373" y="1456"/>
                        </a:lnTo>
                        <a:lnTo>
                          <a:pt x="9400" y="1347"/>
                        </a:lnTo>
                        <a:lnTo>
                          <a:pt x="9413" y="1238"/>
                        </a:lnTo>
                        <a:lnTo>
                          <a:pt x="9427" y="1129"/>
                        </a:lnTo>
                        <a:lnTo>
                          <a:pt x="9427" y="1061"/>
                        </a:lnTo>
                        <a:lnTo>
                          <a:pt x="9413" y="952"/>
                        </a:lnTo>
                        <a:lnTo>
                          <a:pt x="9400" y="857"/>
                        </a:lnTo>
                        <a:lnTo>
                          <a:pt x="9373" y="748"/>
                        </a:lnTo>
                        <a:lnTo>
                          <a:pt x="9345" y="653"/>
                        </a:lnTo>
                        <a:lnTo>
                          <a:pt x="9291" y="558"/>
                        </a:lnTo>
                        <a:lnTo>
                          <a:pt x="9237" y="476"/>
                        </a:lnTo>
                        <a:lnTo>
                          <a:pt x="9182" y="395"/>
                        </a:lnTo>
                        <a:lnTo>
                          <a:pt x="9114" y="313"/>
                        </a:lnTo>
                        <a:lnTo>
                          <a:pt x="9033" y="245"/>
                        </a:lnTo>
                        <a:lnTo>
                          <a:pt x="8951" y="191"/>
                        </a:lnTo>
                        <a:lnTo>
                          <a:pt x="8869" y="136"/>
                        </a:lnTo>
                        <a:lnTo>
                          <a:pt x="8774" y="95"/>
                        </a:lnTo>
                        <a:lnTo>
                          <a:pt x="8679" y="55"/>
                        </a:lnTo>
                        <a:lnTo>
                          <a:pt x="8584" y="27"/>
                        </a:lnTo>
                        <a:lnTo>
                          <a:pt x="8475" y="14"/>
                        </a:lnTo>
                        <a:lnTo>
                          <a:pt x="8366" y="0"/>
                        </a:lnTo>
                        <a:close/>
                      </a:path>
                    </a:pathLst>
                  </a:custGeom>
                  <a:solidFill>
                    <a:srgbClr val="D5D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0"/>
                  <p:cNvSpPr/>
                  <p:nvPr/>
                </p:nvSpPr>
                <p:spPr>
                  <a:xfrm>
                    <a:off x="6892867" y="1828333"/>
                    <a:ext cx="240803" cy="34915"/>
                  </a:xfrm>
                  <a:custGeom>
                    <a:avLst/>
                    <a:gdLst/>
                    <a:ahLst/>
                    <a:cxnLst/>
                    <a:rect l="l" t="t" r="r" b="b"/>
                    <a:pathLst>
                      <a:path w="7890" h="1144" extrusionOk="0">
                        <a:moveTo>
                          <a:pt x="463" y="1"/>
                        </a:moveTo>
                        <a:lnTo>
                          <a:pt x="354" y="41"/>
                        </a:lnTo>
                        <a:lnTo>
                          <a:pt x="259" y="96"/>
                        </a:lnTo>
                        <a:lnTo>
                          <a:pt x="177" y="164"/>
                        </a:lnTo>
                        <a:lnTo>
                          <a:pt x="109" y="245"/>
                        </a:lnTo>
                        <a:lnTo>
                          <a:pt x="55" y="341"/>
                        </a:lnTo>
                        <a:lnTo>
                          <a:pt x="14" y="449"/>
                        </a:lnTo>
                        <a:lnTo>
                          <a:pt x="0" y="572"/>
                        </a:lnTo>
                        <a:lnTo>
                          <a:pt x="14" y="667"/>
                        </a:lnTo>
                        <a:lnTo>
                          <a:pt x="41" y="762"/>
                        </a:lnTo>
                        <a:lnTo>
                          <a:pt x="82" y="858"/>
                        </a:lnTo>
                        <a:lnTo>
                          <a:pt x="136" y="939"/>
                        </a:lnTo>
                        <a:lnTo>
                          <a:pt x="204" y="1007"/>
                        </a:lnTo>
                        <a:lnTo>
                          <a:pt x="286" y="1062"/>
                        </a:lnTo>
                        <a:lnTo>
                          <a:pt x="381" y="1102"/>
                        </a:lnTo>
                        <a:lnTo>
                          <a:pt x="476" y="1130"/>
                        </a:lnTo>
                        <a:lnTo>
                          <a:pt x="585" y="1143"/>
                        </a:lnTo>
                        <a:lnTo>
                          <a:pt x="7318" y="1143"/>
                        </a:lnTo>
                        <a:lnTo>
                          <a:pt x="7441" y="1130"/>
                        </a:lnTo>
                        <a:lnTo>
                          <a:pt x="7550" y="1102"/>
                        </a:lnTo>
                        <a:lnTo>
                          <a:pt x="7645" y="1048"/>
                        </a:lnTo>
                        <a:lnTo>
                          <a:pt x="7727" y="980"/>
                        </a:lnTo>
                        <a:lnTo>
                          <a:pt x="7781" y="912"/>
                        </a:lnTo>
                        <a:lnTo>
                          <a:pt x="7835" y="830"/>
                        </a:lnTo>
                        <a:lnTo>
                          <a:pt x="7863" y="762"/>
                        </a:lnTo>
                        <a:lnTo>
                          <a:pt x="7890" y="667"/>
                        </a:lnTo>
                        <a:lnTo>
                          <a:pt x="7890" y="572"/>
                        </a:lnTo>
                        <a:lnTo>
                          <a:pt x="7890" y="449"/>
                        </a:lnTo>
                        <a:lnTo>
                          <a:pt x="7849" y="341"/>
                        </a:lnTo>
                        <a:lnTo>
                          <a:pt x="7795" y="245"/>
                        </a:lnTo>
                        <a:lnTo>
                          <a:pt x="7727" y="164"/>
                        </a:lnTo>
                        <a:lnTo>
                          <a:pt x="7645" y="96"/>
                        </a:lnTo>
                        <a:lnTo>
                          <a:pt x="7550" y="41"/>
                        </a:lnTo>
                        <a:lnTo>
                          <a:pt x="74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0"/>
                  <p:cNvSpPr/>
                  <p:nvPr/>
                </p:nvSpPr>
                <p:spPr>
                  <a:xfrm>
                    <a:off x="6963430" y="1933384"/>
                    <a:ext cx="117105" cy="92598"/>
                  </a:xfrm>
                  <a:custGeom>
                    <a:avLst/>
                    <a:gdLst/>
                    <a:ahLst/>
                    <a:cxnLst/>
                    <a:rect l="l" t="t" r="r" b="b"/>
                    <a:pathLst>
                      <a:path w="3837" h="3034" extrusionOk="0">
                        <a:moveTo>
                          <a:pt x="1" y="0"/>
                        </a:moveTo>
                        <a:lnTo>
                          <a:pt x="1" y="1183"/>
                        </a:lnTo>
                        <a:lnTo>
                          <a:pt x="14" y="1374"/>
                        </a:lnTo>
                        <a:lnTo>
                          <a:pt x="41" y="1551"/>
                        </a:lnTo>
                        <a:lnTo>
                          <a:pt x="82" y="1728"/>
                        </a:lnTo>
                        <a:lnTo>
                          <a:pt x="150" y="1904"/>
                        </a:lnTo>
                        <a:lnTo>
                          <a:pt x="218" y="2068"/>
                        </a:lnTo>
                        <a:lnTo>
                          <a:pt x="314" y="2217"/>
                        </a:lnTo>
                        <a:lnTo>
                          <a:pt x="422" y="2367"/>
                        </a:lnTo>
                        <a:lnTo>
                          <a:pt x="545" y="2489"/>
                        </a:lnTo>
                        <a:lnTo>
                          <a:pt x="681" y="2612"/>
                        </a:lnTo>
                        <a:lnTo>
                          <a:pt x="817" y="2721"/>
                        </a:lnTo>
                        <a:lnTo>
                          <a:pt x="966" y="2816"/>
                        </a:lnTo>
                        <a:lnTo>
                          <a:pt x="1130" y="2897"/>
                        </a:lnTo>
                        <a:lnTo>
                          <a:pt x="1307" y="2952"/>
                        </a:lnTo>
                        <a:lnTo>
                          <a:pt x="1483" y="3006"/>
                        </a:lnTo>
                        <a:lnTo>
                          <a:pt x="1660" y="3033"/>
                        </a:lnTo>
                        <a:lnTo>
                          <a:pt x="2177" y="3033"/>
                        </a:lnTo>
                        <a:lnTo>
                          <a:pt x="2354" y="3006"/>
                        </a:lnTo>
                        <a:lnTo>
                          <a:pt x="2531" y="2952"/>
                        </a:lnTo>
                        <a:lnTo>
                          <a:pt x="2708" y="2897"/>
                        </a:lnTo>
                        <a:lnTo>
                          <a:pt x="2871" y="2816"/>
                        </a:lnTo>
                        <a:lnTo>
                          <a:pt x="3020" y="2721"/>
                        </a:lnTo>
                        <a:lnTo>
                          <a:pt x="3156" y="2612"/>
                        </a:lnTo>
                        <a:lnTo>
                          <a:pt x="3292" y="2489"/>
                        </a:lnTo>
                        <a:lnTo>
                          <a:pt x="3415" y="2367"/>
                        </a:lnTo>
                        <a:lnTo>
                          <a:pt x="3524" y="2217"/>
                        </a:lnTo>
                        <a:lnTo>
                          <a:pt x="3619" y="2068"/>
                        </a:lnTo>
                        <a:lnTo>
                          <a:pt x="3687" y="1904"/>
                        </a:lnTo>
                        <a:lnTo>
                          <a:pt x="3755" y="1728"/>
                        </a:lnTo>
                        <a:lnTo>
                          <a:pt x="3796" y="1551"/>
                        </a:lnTo>
                        <a:lnTo>
                          <a:pt x="3823" y="1374"/>
                        </a:lnTo>
                        <a:lnTo>
                          <a:pt x="3837" y="1183"/>
                        </a:lnTo>
                        <a:lnTo>
                          <a:pt x="383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7" name="Google Shape;1327;p30"/>
                <p:cNvSpPr/>
                <p:nvPr/>
              </p:nvSpPr>
              <p:spPr>
                <a:xfrm>
                  <a:off x="7235765" y="1962837"/>
                  <a:ext cx="215105" cy="210924"/>
                </a:xfrm>
                <a:custGeom>
                  <a:avLst/>
                  <a:gdLst/>
                  <a:ahLst/>
                  <a:cxnLst/>
                  <a:rect l="l" t="t" r="r" b="b"/>
                  <a:pathLst>
                    <a:path w="7048" h="6911" extrusionOk="0">
                      <a:moveTo>
                        <a:pt x="55" y="1"/>
                      </a:moveTo>
                      <a:lnTo>
                        <a:pt x="15" y="28"/>
                      </a:lnTo>
                      <a:lnTo>
                        <a:pt x="1" y="55"/>
                      </a:lnTo>
                      <a:lnTo>
                        <a:pt x="1" y="96"/>
                      </a:lnTo>
                      <a:lnTo>
                        <a:pt x="15" y="150"/>
                      </a:lnTo>
                      <a:lnTo>
                        <a:pt x="42" y="218"/>
                      </a:lnTo>
                      <a:lnTo>
                        <a:pt x="96" y="286"/>
                      </a:lnTo>
                      <a:lnTo>
                        <a:pt x="219" y="450"/>
                      </a:lnTo>
                      <a:lnTo>
                        <a:pt x="395" y="627"/>
                      </a:lnTo>
                      <a:lnTo>
                        <a:pt x="599" y="831"/>
                      </a:lnTo>
                      <a:lnTo>
                        <a:pt x="1089" y="1266"/>
                      </a:lnTo>
                      <a:lnTo>
                        <a:pt x="1592" y="1688"/>
                      </a:lnTo>
                      <a:lnTo>
                        <a:pt x="2055" y="2041"/>
                      </a:lnTo>
                      <a:lnTo>
                        <a:pt x="2504" y="2395"/>
                      </a:lnTo>
                      <a:lnTo>
                        <a:pt x="2490" y="2408"/>
                      </a:lnTo>
                      <a:lnTo>
                        <a:pt x="2422" y="2422"/>
                      </a:lnTo>
                      <a:lnTo>
                        <a:pt x="2327" y="2476"/>
                      </a:lnTo>
                      <a:lnTo>
                        <a:pt x="2205" y="2572"/>
                      </a:lnTo>
                      <a:lnTo>
                        <a:pt x="2069" y="2721"/>
                      </a:lnTo>
                      <a:lnTo>
                        <a:pt x="1987" y="2830"/>
                      </a:lnTo>
                      <a:lnTo>
                        <a:pt x="1905" y="2953"/>
                      </a:lnTo>
                      <a:lnTo>
                        <a:pt x="1810" y="3089"/>
                      </a:lnTo>
                      <a:lnTo>
                        <a:pt x="1729" y="3252"/>
                      </a:lnTo>
                      <a:lnTo>
                        <a:pt x="1633" y="3442"/>
                      </a:lnTo>
                      <a:lnTo>
                        <a:pt x="1538" y="3646"/>
                      </a:lnTo>
                      <a:lnTo>
                        <a:pt x="1456" y="3878"/>
                      </a:lnTo>
                      <a:lnTo>
                        <a:pt x="1388" y="4095"/>
                      </a:lnTo>
                      <a:lnTo>
                        <a:pt x="1334" y="4326"/>
                      </a:lnTo>
                      <a:lnTo>
                        <a:pt x="1307" y="4558"/>
                      </a:lnTo>
                      <a:lnTo>
                        <a:pt x="1293" y="4775"/>
                      </a:lnTo>
                      <a:lnTo>
                        <a:pt x="1307" y="4979"/>
                      </a:lnTo>
                      <a:lnTo>
                        <a:pt x="1348" y="5183"/>
                      </a:lnTo>
                      <a:lnTo>
                        <a:pt x="1388" y="5374"/>
                      </a:lnTo>
                      <a:lnTo>
                        <a:pt x="1470" y="5537"/>
                      </a:lnTo>
                      <a:lnTo>
                        <a:pt x="1565" y="5700"/>
                      </a:lnTo>
                      <a:lnTo>
                        <a:pt x="1633" y="5768"/>
                      </a:lnTo>
                      <a:lnTo>
                        <a:pt x="1701" y="5823"/>
                      </a:lnTo>
                      <a:lnTo>
                        <a:pt x="1769" y="5877"/>
                      </a:lnTo>
                      <a:lnTo>
                        <a:pt x="1851" y="5932"/>
                      </a:lnTo>
                      <a:lnTo>
                        <a:pt x="1933" y="5972"/>
                      </a:lnTo>
                      <a:lnTo>
                        <a:pt x="2028" y="6013"/>
                      </a:lnTo>
                      <a:lnTo>
                        <a:pt x="2123" y="6040"/>
                      </a:lnTo>
                      <a:lnTo>
                        <a:pt x="2218" y="6054"/>
                      </a:lnTo>
                      <a:lnTo>
                        <a:pt x="2341" y="6068"/>
                      </a:lnTo>
                      <a:lnTo>
                        <a:pt x="2449" y="6081"/>
                      </a:lnTo>
                      <a:lnTo>
                        <a:pt x="2585" y="6068"/>
                      </a:lnTo>
                      <a:lnTo>
                        <a:pt x="2708" y="6054"/>
                      </a:lnTo>
                      <a:lnTo>
                        <a:pt x="2803" y="6040"/>
                      </a:lnTo>
                      <a:lnTo>
                        <a:pt x="2966" y="6163"/>
                      </a:lnTo>
                      <a:lnTo>
                        <a:pt x="3184" y="6312"/>
                      </a:lnTo>
                      <a:lnTo>
                        <a:pt x="3497" y="6489"/>
                      </a:lnTo>
                      <a:lnTo>
                        <a:pt x="3674" y="6584"/>
                      </a:lnTo>
                      <a:lnTo>
                        <a:pt x="3864" y="6666"/>
                      </a:lnTo>
                      <a:lnTo>
                        <a:pt x="4055" y="6748"/>
                      </a:lnTo>
                      <a:lnTo>
                        <a:pt x="4259" y="6816"/>
                      </a:lnTo>
                      <a:lnTo>
                        <a:pt x="4476" y="6870"/>
                      </a:lnTo>
                      <a:lnTo>
                        <a:pt x="4694" y="6911"/>
                      </a:lnTo>
                      <a:lnTo>
                        <a:pt x="4912" y="6911"/>
                      </a:lnTo>
                      <a:lnTo>
                        <a:pt x="5116" y="6897"/>
                      </a:lnTo>
                      <a:lnTo>
                        <a:pt x="5333" y="6857"/>
                      </a:lnTo>
                      <a:lnTo>
                        <a:pt x="5442" y="6829"/>
                      </a:lnTo>
                      <a:lnTo>
                        <a:pt x="5537" y="6788"/>
                      </a:lnTo>
                      <a:lnTo>
                        <a:pt x="5632" y="6734"/>
                      </a:lnTo>
                      <a:lnTo>
                        <a:pt x="5741" y="6680"/>
                      </a:lnTo>
                      <a:lnTo>
                        <a:pt x="5823" y="6612"/>
                      </a:lnTo>
                      <a:lnTo>
                        <a:pt x="5918" y="6530"/>
                      </a:lnTo>
                      <a:lnTo>
                        <a:pt x="6136" y="6299"/>
                      </a:lnTo>
                      <a:lnTo>
                        <a:pt x="6231" y="6176"/>
                      </a:lnTo>
                      <a:lnTo>
                        <a:pt x="6326" y="6054"/>
                      </a:lnTo>
                      <a:lnTo>
                        <a:pt x="6462" y="5850"/>
                      </a:lnTo>
                      <a:lnTo>
                        <a:pt x="6571" y="5646"/>
                      </a:lnTo>
                      <a:lnTo>
                        <a:pt x="6666" y="5455"/>
                      </a:lnTo>
                      <a:lnTo>
                        <a:pt x="6761" y="5265"/>
                      </a:lnTo>
                      <a:lnTo>
                        <a:pt x="6829" y="5061"/>
                      </a:lnTo>
                      <a:lnTo>
                        <a:pt x="6884" y="4884"/>
                      </a:lnTo>
                      <a:lnTo>
                        <a:pt x="6966" y="4530"/>
                      </a:lnTo>
                      <a:lnTo>
                        <a:pt x="7020" y="4245"/>
                      </a:lnTo>
                      <a:lnTo>
                        <a:pt x="7034" y="4014"/>
                      </a:lnTo>
                      <a:lnTo>
                        <a:pt x="7047" y="3810"/>
                      </a:lnTo>
                      <a:lnTo>
                        <a:pt x="7006" y="3701"/>
                      </a:lnTo>
                      <a:lnTo>
                        <a:pt x="6925" y="3415"/>
                      </a:lnTo>
                      <a:lnTo>
                        <a:pt x="6761" y="3021"/>
                      </a:lnTo>
                      <a:lnTo>
                        <a:pt x="6666" y="2789"/>
                      </a:lnTo>
                      <a:lnTo>
                        <a:pt x="6557" y="2558"/>
                      </a:lnTo>
                      <a:lnTo>
                        <a:pt x="6421" y="2327"/>
                      </a:lnTo>
                      <a:lnTo>
                        <a:pt x="6285" y="2096"/>
                      </a:lnTo>
                      <a:lnTo>
                        <a:pt x="6136" y="1864"/>
                      </a:lnTo>
                      <a:lnTo>
                        <a:pt x="5973" y="1660"/>
                      </a:lnTo>
                      <a:lnTo>
                        <a:pt x="5782" y="1484"/>
                      </a:lnTo>
                      <a:lnTo>
                        <a:pt x="5687" y="1415"/>
                      </a:lnTo>
                      <a:lnTo>
                        <a:pt x="5592" y="1347"/>
                      </a:lnTo>
                      <a:lnTo>
                        <a:pt x="5496" y="1293"/>
                      </a:lnTo>
                      <a:lnTo>
                        <a:pt x="5388" y="1239"/>
                      </a:lnTo>
                      <a:lnTo>
                        <a:pt x="5292" y="1211"/>
                      </a:lnTo>
                      <a:lnTo>
                        <a:pt x="5184" y="1184"/>
                      </a:lnTo>
                      <a:lnTo>
                        <a:pt x="4939" y="1157"/>
                      </a:lnTo>
                      <a:lnTo>
                        <a:pt x="4735" y="1171"/>
                      </a:lnTo>
                      <a:lnTo>
                        <a:pt x="4571" y="1198"/>
                      </a:lnTo>
                      <a:lnTo>
                        <a:pt x="4422" y="1239"/>
                      </a:lnTo>
                      <a:lnTo>
                        <a:pt x="4313" y="1293"/>
                      </a:lnTo>
                      <a:lnTo>
                        <a:pt x="4218" y="1361"/>
                      </a:lnTo>
                      <a:lnTo>
                        <a:pt x="4150" y="1429"/>
                      </a:lnTo>
                      <a:lnTo>
                        <a:pt x="4095" y="1511"/>
                      </a:lnTo>
                      <a:lnTo>
                        <a:pt x="4055" y="1620"/>
                      </a:lnTo>
                      <a:lnTo>
                        <a:pt x="4027" y="1715"/>
                      </a:lnTo>
                      <a:lnTo>
                        <a:pt x="4014" y="1796"/>
                      </a:lnTo>
                      <a:lnTo>
                        <a:pt x="3810" y="1674"/>
                      </a:lnTo>
                      <a:lnTo>
                        <a:pt x="2966" y="1225"/>
                      </a:lnTo>
                      <a:lnTo>
                        <a:pt x="2409" y="926"/>
                      </a:lnTo>
                      <a:lnTo>
                        <a:pt x="1810" y="640"/>
                      </a:lnTo>
                      <a:lnTo>
                        <a:pt x="1239" y="368"/>
                      </a:lnTo>
                      <a:lnTo>
                        <a:pt x="967" y="259"/>
                      </a:lnTo>
                      <a:lnTo>
                        <a:pt x="722" y="150"/>
                      </a:lnTo>
                      <a:lnTo>
                        <a:pt x="504" y="82"/>
                      </a:lnTo>
                      <a:lnTo>
                        <a:pt x="314" y="28"/>
                      </a:lnTo>
                      <a:lnTo>
                        <a:pt x="164"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0"/>
                <p:cNvSpPr/>
                <p:nvPr/>
              </p:nvSpPr>
              <p:spPr>
                <a:xfrm>
                  <a:off x="7307610" y="2072863"/>
                  <a:ext cx="41110" cy="20387"/>
                </a:xfrm>
                <a:custGeom>
                  <a:avLst/>
                  <a:gdLst/>
                  <a:ahLst/>
                  <a:cxnLst/>
                  <a:rect l="l" t="t" r="r" b="b"/>
                  <a:pathLst>
                    <a:path w="1347" h="668" extrusionOk="0">
                      <a:moveTo>
                        <a:pt x="123" y="1"/>
                      </a:moveTo>
                      <a:lnTo>
                        <a:pt x="68" y="14"/>
                      </a:lnTo>
                      <a:lnTo>
                        <a:pt x="27" y="41"/>
                      </a:lnTo>
                      <a:lnTo>
                        <a:pt x="14" y="96"/>
                      </a:lnTo>
                      <a:lnTo>
                        <a:pt x="0" y="137"/>
                      </a:lnTo>
                      <a:lnTo>
                        <a:pt x="27" y="191"/>
                      </a:lnTo>
                      <a:lnTo>
                        <a:pt x="55" y="232"/>
                      </a:lnTo>
                      <a:lnTo>
                        <a:pt x="191" y="327"/>
                      </a:lnTo>
                      <a:lnTo>
                        <a:pt x="313" y="409"/>
                      </a:lnTo>
                      <a:lnTo>
                        <a:pt x="544" y="531"/>
                      </a:lnTo>
                      <a:lnTo>
                        <a:pt x="735" y="613"/>
                      </a:lnTo>
                      <a:lnTo>
                        <a:pt x="912" y="653"/>
                      </a:lnTo>
                      <a:lnTo>
                        <a:pt x="1048" y="667"/>
                      </a:lnTo>
                      <a:lnTo>
                        <a:pt x="1252" y="667"/>
                      </a:lnTo>
                      <a:lnTo>
                        <a:pt x="1265" y="653"/>
                      </a:lnTo>
                      <a:lnTo>
                        <a:pt x="1306" y="626"/>
                      </a:lnTo>
                      <a:lnTo>
                        <a:pt x="1333" y="599"/>
                      </a:lnTo>
                      <a:lnTo>
                        <a:pt x="1347" y="558"/>
                      </a:lnTo>
                      <a:lnTo>
                        <a:pt x="1347" y="504"/>
                      </a:lnTo>
                      <a:lnTo>
                        <a:pt x="1320" y="463"/>
                      </a:lnTo>
                      <a:lnTo>
                        <a:pt x="1292" y="422"/>
                      </a:lnTo>
                      <a:lnTo>
                        <a:pt x="1238" y="409"/>
                      </a:lnTo>
                      <a:lnTo>
                        <a:pt x="1034" y="409"/>
                      </a:lnTo>
                      <a:lnTo>
                        <a:pt x="925" y="381"/>
                      </a:lnTo>
                      <a:lnTo>
                        <a:pt x="776" y="341"/>
                      </a:lnTo>
                      <a:lnTo>
                        <a:pt x="612" y="273"/>
                      </a:lnTo>
                      <a:lnTo>
                        <a:pt x="422" y="164"/>
                      </a:lnTo>
                      <a:lnTo>
                        <a:pt x="218" y="14"/>
                      </a:lnTo>
                      <a:lnTo>
                        <a:pt x="163"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0"/>
                <p:cNvSpPr/>
                <p:nvPr/>
              </p:nvSpPr>
              <p:spPr>
                <a:xfrm>
                  <a:off x="7296379" y="2103598"/>
                  <a:ext cx="46116" cy="20784"/>
                </a:xfrm>
                <a:custGeom>
                  <a:avLst/>
                  <a:gdLst/>
                  <a:ahLst/>
                  <a:cxnLst/>
                  <a:rect l="l" t="t" r="r" b="b"/>
                  <a:pathLst>
                    <a:path w="1511" h="681" extrusionOk="0">
                      <a:moveTo>
                        <a:pt x="137" y="0"/>
                      </a:moveTo>
                      <a:lnTo>
                        <a:pt x="83" y="14"/>
                      </a:lnTo>
                      <a:lnTo>
                        <a:pt x="42" y="41"/>
                      </a:lnTo>
                      <a:lnTo>
                        <a:pt x="15" y="82"/>
                      </a:lnTo>
                      <a:lnTo>
                        <a:pt x="1" y="136"/>
                      </a:lnTo>
                      <a:lnTo>
                        <a:pt x="15" y="177"/>
                      </a:lnTo>
                      <a:lnTo>
                        <a:pt x="42" y="218"/>
                      </a:lnTo>
                      <a:lnTo>
                        <a:pt x="151" y="313"/>
                      </a:lnTo>
                      <a:lnTo>
                        <a:pt x="259" y="395"/>
                      </a:lnTo>
                      <a:lnTo>
                        <a:pt x="368" y="463"/>
                      </a:lnTo>
                      <a:lnTo>
                        <a:pt x="491" y="517"/>
                      </a:lnTo>
                      <a:lnTo>
                        <a:pt x="599" y="571"/>
                      </a:lnTo>
                      <a:lnTo>
                        <a:pt x="708" y="599"/>
                      </a:lnTo>
                      <a:lnTo>
                        <a:pt x="912" y="653"/>
                      </a:lnTo>
                      <a:lnTo>
                        <a:pt x="1103" y="680"/>
                      </a:lnTo>
                      <a:lnTo>
                        <a:pt x="1252" y="680"/>
                      </a:lnTo>
                      <a:lnTo>
                        <a:pt x="1402" y="667"/>
                      </a:lnTo>
                      <a:lnTo>
                        <a:pt x="1429" y="667"/>
                      </a:lnTo>
                      <a:lnTo>
                        <a:pt x="1470" y="639"/>
                      </a:lnTo>
                      <a:lnTo>
                        <a:pt x="1497" y="612"/>
                      </a:lnTo>
                      <a:lnTo>
                        <a:pt x="1511" y="571"/>
                      </a:lnTo>
                      <a:lnTo>
                        <a:pt x="1511" y="531"/>
                      </a:lnTo>
                      <a:lnTo>
                        <a:pt x="1497" y="476"/>
                      </a:lnTo>
                      <a:lnTo>
                        <a:pt x="1470" y="435"/>
                      </a:lnTo>
                      <a:lnTo>
                        <a:pt x="1416" y="422"/>
                      </a:lnTo>
                      <a:lnTo>
                        <a:pt x="1361" y="408"/>
                      </a:lnTo>
                      <a:lnTo>
                        <a:pt x="1252" y="422"/>
                      </a:lnTo>
                      <a:lnTo>
                        <a:pt x="1130" y="408"/>
                      </a:lnTo>
                      <a:lnTo>
                        <a:pt x="967" y="395"/>
                      </a:lnTo>
                      <a:lnTo>
                        <a:pt x="790" y="354"/>
                      </a:lnTo>
                      <a:lnTo>
                        <a:pt x="599" y="286"/>
                      </a:lnTo>
                      <a:lnTo>
                        <a:pt x="504" y="231"/>
                      </a:lnTo>
                      <a:lnTo>
                        <a:pt x="409" y="177"/>
                      </a:lnTo>
                      <a:lnTo>
                        <a:pt x="314" y="109"/>
                      </a:lnTo>
                      <a:lnTo>
                        <a:pt x="219" y="27"/>
                      </a:lnTo>
                      <a:lnTo>
                        <a:pt x="178"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0"/>
                <p:cNvSpPr/>
                <p:nvPr/>
              </p:nvSpPr>
              <p:spPr>
                <a:xfrm>
                  <a:off x="7347043" y="2008923"/>
                  <a:ext cx="68121" cy="55668"/>
                </a:xfrm>
                <a:custGeom>
                  <a:avLst/>
                  <a:gdLst/>
                  <a:ahLst/>
                  <a:cxnLst/>
                  <a:rect l="l" t="t" r="r" b="b"/>
                  <a:pathLst>
                    <a:path w="2232" h="1824" extrusionOk="0">
                      <a:moveTo>
                        <a:pt x="449" y="1"/>
                      </a:moveTo>
                      <a:lnTo>
                        <a:pt x="409" y="110"/>
                      </a:lnTo>
                      <a:lnTo>
                        <a:pt x="381" y="205"/>
                      </a:lnTo>
                      <a:lnTo>
                        <a:pt x="368" y="286"/>
                      </a:lnTo>
                      <a:lnTo>
                        <a:pt x="164" y="164"/>
                      </a:lnTo>
                      <a:lnTo>
                        <a:pt x="41" y="966"/>
                      </a:lnTo>
                      <a:lnTo>
                        <a:pt x="14" y="1143"/>
                      </a:lnTo>
                      <a:lnTo>
                        <a:pt x="0" y="1252"/>
                      </a:lnTo>
                      <a:lnTo>
                        <a:pt x="14" y="1375"/>
                      </a:lnTo>
                      <a:lnTo>
                        <a:pt x="28" y="1483"/>
                      </a:lnTo>
                      <a:lnTo>
                        <a:pt x="68" y="1606"/>
                      </a:lnTo>
                      <a:lnTo>
                        <a:pt x="96" y="1660"/>
                      </a:lnTo>
                      <a:lnTo>
                        <a:pt x="136" y="1701"/>
                      </a:lnTo>
                      <a:lnTo>
                        <a:pt x="177" y="1742"/>
                      </a:lnTo>
                      <a:lnTo>
                        <a:pt x="232" y="1783"/>
                      </a:lnTo>
                      <a:lnTo>
                        <a:pt x="286" y="1810"/>
                      </a:lnTo>
                      <a:lnTo>
                        <a:pt x="354" y="1823"/>
                      </a:lnTo>
                      <a:lnTo>
                        <a:pt x="490" y="1823"/>
                      </a:lnTo>
                      <a:lnTo>
                        <a:pt x="653" y="1796"/>
                      </a:lnTo>
                      <a:lnTo>
                        <a:pt x="817" y="1728"/>
                      </a:lnTo>
                      <a:lnTo>
                        <a:pt x="1034" y="1633"/>
                      </a:lnTo>
                      <a:lnTo>
                        <a:pt x="1238" y="1511"/>
                      </a:lnTo>
                      <a:lnTo>
                        <a:pt x="1456" y="1361"/>
                      </a:lnTo>
                      <a:lnTo>
                        <a:pt x="1646" y="1225"/>
                      </a:lnTo>
                      <a:lnTo>
                        <a:pt x="1986" y="953"/>
                      </a:lnTo>
                      <a:lnTo>
                        <a:pt x="2190" y="762"/>
                      </a:lnTo>
                      <a:lnTo>
                        <a:pt x="2218" y="722"/>
                      </a:lnTo>
                      <a:lnTo>
                        <a:pt x="2231" y="667"/>
                      </a:lnTo>
                      <a:lnTo>
                        <a:pt x="2231" y="626"/>
                      </a:lnTo>
                      <a:lnTo>
                        <a:pt x="2204" y="586"/>
                      </a:lnTo>
                      <a:lnTo>
                        <a:pt x="2163" y="545"/>
                      </a:lnTo>
                      <a:lnTo>
                        <a:pt x="2109" y="531"/>
                      </a:lnTo>
                      <a:lnTo>
                        <a:pt x="2054" y="545"/>
                      </a:lnTo>
                      <a:lnTo>
                        <a:pt x="2014" y="572"/>
                      </a:lnTo>
                      <a:lnTo>
                        <a:pt x="1810" y="762"/>
                      </a:lnTo>
                      <a:lnTo>
                        <a:pt x="1578" y="939"/>
                      </a:lnTo>
                      <a:lnTo>
                        <a:pt x="1334" y="1130"/>
                      </a:lnTo>
                      <a:lnTo>
                        <a:pt x="1089" y="1293"/>
                      </a:lnTo>
                      <a:lnTo>
                        <a:pt x="857" y="1429"/>
                      </a:lnTo>
                      <a:lnTo>
                        <a:pt x="653" y="1524"/>
                      </a:lnTo>
                      <a:lnTo>
                        <a:pt x="558" y="1551"/>
                      </a:lnTo>
                      <a:lnTo>
                        <a:pt x="477" y="1565"/>
                      </a:lnTo>
                      <a:lnTo>
                        <a:pt x="409" y="1565"/>
                      </a:lnTo>
                      <a:lnTo>
                        <a:pt x="354" y="1551"/>
                      </a:lnTo>
                      <a:lnTo>
                        <a:pt x="327" y="1524"/>
                      </a:lnTo>
                      <a:lnTo>
                        <a:pt x="300" y="1483"/>
                      </a:lnTo>
                      <a:lnTo>
                        <a:pt x="286" y="1429"/>
                      </a:lnTo>
                      <a:lnTo>
                        <a:pt x="273" y="1375"/>
                      </a:lnTo>
                      <a:lnTo>
                        <a:pt x="273" y="1211"/>
                      </a:lnTo>
                      <a:lnTo>
                        <a:pt x="300" y="1007"/>
                      </a:lnTo>
                      <a:lnTo>
                        <a:pt x="449"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0"/>
                <p:cNvSpPr/>
                <p:nvPr/>
              </p:nvSpPr>
              <p:spPr>
                <a:xfrm>
                  <a:off x="7318384" y="2042984"/>
                  <a:ext cx="30764" cy="107949"/>
                </a:xfrm>
                <a:custGeom>
                  <a:avLst/>
                  <a:gdLst/>
                  <a:ahLst/>
                  <a:cxnLst/>
                  <a:rect l="l" t="t" r="r" b="b"/>
                  <a:pathLst>
                    <a:path w="1008" h="3537" extrusionOk="0">
                      <a:moveTo>
                        <a:pt x="436" y="0"/>
                      </a:moveTo>
                      <a:lnTo>
                        <a:pt x="382" y="14"/>
                      </a:lnTo>
                      <a:lnTo>
                        <a:pt x="341" y="41"/>
                      </a:lnTo>
                      <a:lnTo>
                        <a:pt x="300" y="82"/>
                      </a:lnTo>
                      <a:lnTo>
                        <a:pt x="300" y="123"/>
                      </a:lnTo>
                      <a:lnTo>
                        <a:pt x="300" y="177"/>
                      </a:lnTo>
                      <a:lnTo>
                        <a:pt x="327" y="218"/>
                      </a:lnTo>
                      <a:lnTo>
                        <a:pt x="382" y="299"/>
                      </a:lnTo>
                      <a:lnTo>
                        <a:pt x="504" y="490"/>
                      </a:lnTo>
                      <a:lnTo>
                        <a:pt x="559" y="626"/>
                      </a:lnTo>
                      <a:lnTo>
                        <a:pt x="627" y="775"/>
                      </a:lnTo>
                      <a:lnTo>
                        <a:pt x="681" y="952"/>
                      </a:lnTo>
                      <a:lnTo>
                        <a:pt x="722" y="1156"/>
                      </a:lnTo>
                      <a:lnTo>
                        <a:pt x="749" y="1374"/>
                      </a:lnTo>
                      <a:lnTo>
                        <a:pt x="763" y="1619"/>
                      </a:lnTo>
                      <a:lnTo>
                        <a:pt x="735" y="1877"/>
                      </a:lnTo>
                      <a:lnTo>
                        <a:pt x="681" y="2163"/>
                      </a:lnTo>
                      <a:lnTo>
                        <a:pt x="627" y="2299"/>
                      </a:lnTo>
                      <a:lnTo>
                        <a:pt x="572" y="2462"/>
                      </a:lnTo>
                      <a:lnTo>
                        <a:pt x="518" y="2612"/>
                      </a:lnTo>
                      <a:lnTo>
                        <a:pt x="436" y="2761"/>
                      </a:lnTo>
                      <a:lnTo>
                        <a:pt x="355" y="2925"/>
                      </a:lnTo>
                      <a:lnTo>
                        <a:pt x="246" y="3088"/>
                      </a:lnTo>
                      <a:lnTo>
                        <a:pt x="137" y="3265"/>
                      </a:lnTo>
                      <a:lnTo>
                        <a:pt x="1" y="3428"/>
                      </a:lnTo>
                      <a:lnTo>
                        <a:pt x="1" y="3428"/>
                      </a:lnTo>
                      <a:lnTo>
                        <a:pt x="96" y="3414"/>
                      </a:lnTo>
                      <a:lnTo>
                        <a:pt x="259" y="3537"/>
                      </a:lnTo>
                      <a:lnTo>
                        <a:pt x="395" y="3346"/>
                      </a:lnTo>
                      <a:lnTo>
                        <a:pt x="504" y="3170"/>
                      </a:lnTo>
                      <a:lnTo>
                        <a:pt x="613" y="2993"/>
                      </a:lnTo>
                      <a:lnTo>
                        <a:pt x="708" y="2816"/>
                      </a:lnTo>
                      <a:lnTo>
                        <a:pt x="776" y="2639"/>
                      </a:lnTo>
                      <a:lnTo>
                        <a:pt x="844" y="2476"/>
                      </a:lnTo>
                      <a:lnTo>
                        <a:pt x="899" y="2313"/>
                      </a:lnTo>
                      <a:lnTo>
                        <a:pt x="939" y="2149"/>
                      </a:lnTo>
                      <a:lnTo>
                        <a:pt x="967" y="2000"/>
                      </a:lnTo>
                      <a:lnTo>
                        <a:pt x="994" y="1850"/>
                      </a:lnTo>
                      <a:lnTo>
                        <a:pt x="1007" y="1564"/>
                      </a:lnTo>
                      <a:lnTo>
                        <a:pt x="994" y="1292"/>
                      </a:lnTo>
                      <a:lnTo>
                        <a:pt x="967" y="1048"/>
                      </a:lnTo>
                      <a:lnTo>
                        <a:pt x="912" y="830"/>
                      </a:lnTo>
                      <a:lnTo>
                        <a:pt x="844" y="639"/>
                      </a:lnTo>
                      <a:lnTo>
                        <a:pt x="776" y="463"/>
                      </a:lnTo>
                      <a:lnTo>
                        <a:pt x="695" y="327"/>
                      </a:lnTo>
                      <a:lnTo>
                        <a:pt x="572" y="123"/>
                      </a:lnTo>
                      <a:lnTo>
                        <a:pt x="518" y="55"/>
                      </a:lnTo>
                      <a:lnTo>
                        <a:pt x="477" y="14"/>
                      </a:lnTo>
                      <a:lnTo>
                        <a:pt x="436"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0"/>
                <p:cNvSpPr/>
                <p:nvPr/>
              </p:nvSpPr>
              <p:spPr>
                <a:xfrm>
                  <a:off x="8091407" y="4584554"/>
                  <a:ext cx="66473" cy="54417"/>
                </a:xfrm>
                <a:custGeom>
                  <a:avLst/>
                  <a:gdLst/>
                  <a:ahLst/>
                  <a:cxnLst/>
                  <a:rect l="l" t="t" r="r" b="b"/>
                  <a:pathLst>
                    <a:path w="2178" h="1783" extrusionOk="0">
                      <a:moveTo>
                        <a:pt x="627" y="1"/>
                      </a:moveTo>
                      <a:lnTo>
                        <a:pt x="504" y="14"/>
                      </a:lnTo>
                      <a:lnTo>
                        <a:pt x="382" y="28"/>
                      </a:lnTo>
                      <a:lnTo>
                        <a:pt x="273" y="69"/>
                      </a:lnTo>
                      <a:lnTo>
                        <a:pt x="178" y="110"/>
                      </a:lnTo>
                      <a:lnTo>
                        <a:pt x="96" y="150"/>
                      </a:lnTo>
                      <a:lnTo>
                        <a:pt x="42" y="218"/>
                      </a:lnTo>
                      <a:lnTo>
                        <a:pt x="15" y="300"/>
                      </a:lnTo>
                      <a:lnTo>
                        <a:pt x="1" y="409"/>
                      </a:lnTo>
                      <a:lnTo>
                        <a:pt x="151" y="395"/>
                      </a:lnTo>
                      <a:lnTo>
                        <a:pt x="327" y="422"/>
                      </a:lnTo>
                      <a:lnTo>
                        <a:pt x="518" y="463"/>
                      </a:lnTo>
                      <a:lnTo>
                        <a:pt x="613" y="504"/>
                      </a:lnTo>
                      <a:lnTo>
                        <a:pt x="722" y="545"/>
                      </a:lnTo>
                      <a:lnTo>
                        <a:pt x="831" y="613"/>
                      </a:lnTo>
                      <a:lnTo>
                        <a:pt x="926" y="681"/>
                      </a:lnTo>
                      <a:lnTo>
                        <a:pt x="1116" y="844"/>
                      </a:lnTo>
                      <a:lnTo>
                        <a:pt x="1293" y="1035"/>
                      </a:lnTo>
                      <a:lnTo>
                        <a:pt x="1443" y="1211"/>
                      </a:lnTo>
                      <a:lnTo>
                        <a:pt x="1565" y="1388"/>
                      </a:lnTo>
                      <a:lnTo>
                        <a:pt x="1660" y="1524"/>
                      </a:lnTo>
                      <a:lnTo>
                        <a:pt x="1742" y="1660"/>
                      </a:lnTo>
                      <a:lnTo>
                        <a:pt x="1769" y="1701"/>
                      </a:lnTo>
                      <a:lnTo>
                        <a:pt x="1797" y="1728"/>
                      </a:lnTo>
                      <a:lnTo>
                        <a:pt x="1837" y="1755"/>
                      </a:lnTo>
                      <a:lnTo>
                        <a:pt x="1878" y="1769"/>
                      </a:lnTo>
                      <a:lnTo>
                        <a:pt x="1919" y="1783"/>
                      </a:lnTo>
                      <a:lnTo>
                        <a:pt x="1973" y="1783"/>
                      </a:lnTo>
                      <a:lnTo>
                        <a:pt x="2014" y="1769"/>
                      </a:lnTo>
                      <a:lnTo>
                        <a:pt x="2055" y="1755"/>
                      </a:lnTo>
                      <a:lnTo>
                        <a:pt x="2096" y="1728"/>
                      </a:lnTo>
                      <a:lnTo>
                        <a:pt x="2137" y="1687"/>
                      </a:lnTo>
                      <a:lnTo>
                        <a:pt x="2150" y="1660"/>
                      </a:lnTo>
                      <a:lnTo>
                        <a:pt x="2177" y="1606"/>
                      </a:lnTo>
                      <a:lnTo>
                        <a:pt x="2177" y="1565"/>
                      </a:lnTo>
                      <a:lnTo>
                        <a:pt x="2177" y="1524"/>
                      </a:lnTo>
                      <a:lnTo>
                        <a:pt x="2177" y="1483"/>
                      </a:lnTo>
                      <a:lnTo>
                        <a:pt x="2150" y="1429"/>
                      </a:lnTo>
                      <a:lnTo>
                        <a:pt x="2055" y="1266"/>
                      </a:lnTo>
                      <a:lnTo>
                        <a:pt x="1946" y="1103"/>
                      </a:lnTo>
                      <a:lnTo>
                        <a:pt x="1797" y="899"/>
                      </a:lnTo>
                      <a:lnTo>
                        <a:pt x="1620" y="695"/>
                      </a:lnTo>
                      <a:lnTo>
                        <a:pt x="1416" y="477"/>
                      </a:lnTo>
                      <a:lnTo>
                        <a:pt x="1307" y="382"/>
                      </a:lnTo>
                      <a:lnTo>
                        <a:pt x="1184" y="286"/>
                      </a:lnTo>
                      <a:lnTo>
                        <a:pt x="1062" y="205"/>
                      </a:lnTo>
                      <a:lnTo>
                        <a:pt x="940" y="137"/>
                      </a:lnTo>
                      <a:lnTo>
                        <a:pt x="776" y="55"/>
                      </a:lnTo>
                      <a:lnTo>
                        <a:pt x="6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0"/>
                <p:cNvSpPr/>
                <p:nvPr/>
              </p:nvSpPr>
              <p:spPr>
                <a:xfrm>
                  <a:off x="8121714" y="4566699"/>
                  <a:ext cx="58171" cy="52342"/>
                </a:xfrm>
                <a:custGeom>
                  <a:avLst/>
                  <a:gdLst/>
                  <a:ahLst/>
                  <a:cxnLst/>
                  <a:rect l="l" t="t" r="r" b="b"/>
                  <a:pathLst>
                    <a:path w="1906" h="1715" extrusionOk="0">
                      <a:moveTo>
                        <a:pt x="531" y="1"/>
                      </a:moveTo>
                      <a:lnTo>
                        <a:pt x="355" y="14"/>
                      </a:lnTo>
                      <a:lnTo>
                        <a:pt x="273" y="28"/>
                      </a:lnTo>
                      <a:lnTo>
                        <a:pt x="205" y="55"/>
                      </a:lnTo>
                      <a:lnTo>
                        <a:pt x="137" y="82"/>
                      </a:lnTo>
                      <a:lnTo>
                        <a:pt x="83" y="150"/>
                      </a:lnTo>
                      <a:lnTo>
                        <a:pt x="42" y="232"/>
                      </a:lnTo>
                      <a:lnTo>
                        <a:pt x="1" y="341"/>
                      </a:lnTo>
                      <a:lnTo>
                        <a:pt x="110" y="355"/>
                      </a:lnTo>
                      <a:lnTo>
                        <a:pt x="219" y="382"/>
                      </a:lnTo>
                      <a:lnTo>
                        <a:pt x="327" y="423"/>
                      </a:lnTo>
                      <a:lnTo>
                        <a:pt x="436" y="477"/>
                      </a:lnTo>
                      <a:lnTo>
                        <a:pt x="545" y="545"/>
                      </a:lnTo>
                      <a:lnTo>
                        <a:pt x="654" y="613"/>
                      </a:lnTo>
                      <a:lnTo>
                        <a:pt x="844" y="776"/>
                      </a:lnTo>
                      <a:lnTo>
                        <a:pt x="1008" y="953"/>
                      </a:lnTo>
                      <a:lnTo>
                        <a:pt x="1157" y="1143"/>
                      </a:lnTo>
                      <a:lnTo>
                        <a:pt x="1280" y="1307"/>
                      </a:lnTo>
                      <a:lnTo>
                        <a:pt x="1375" y="1456"/>
                      </a:lnTo>
                      <a:lnTo>
                        <a:pt x="1456" y="1592"/>
                      </a:lnTo>
                      <a:lnTo>
                        <a:pt x="1484" y="1633"/>
                      </a:lnTo>
                      <a:lnTo>
                        <a:pt x="1524" y="1660"/>
                      </a:lnTo>
                      <a:lnTo>
                        <a:pt x="1552" y="1688"/>
                      </a:lnTo>
                      <a:lnTo>
                        <a:pt x="1592" y="1701"/>
                      </a:lnTo>
                      <a:lnTo>
                        <a:pt x="1647" y="1715"/>
                      </a:lnTo>
                      <a:lnTo>
                        <a:pt x="1688" y="1715"/>
                      </a:lnTo>
                      <a:lnTo>
                        <a:pt x="1742" y="1701"/>
                      </a:lnTo>
                      <a:lnTo>
                        <a:pt x="1783" y="1688"/>
                      </a:lnTo>
                      <a:lnTo>
                        <a:pt x="1824" y="1660"/>
                      </a:lnTo>
                      <a:lnTo>
                        <a:pt x="1851" y="1620"/>
                      </a:lnTo>
                      <a:lnTo>
                        <a:pt x="1878" y="1579"/>
                      </a:lnTo>
                      <a:lnTo>
                        <a:pt x="1892" y="1538"/>
                      </a:lnTo>
                      <a:lnTo>
                        <a:pt x="1905" y="1497"/>
                      </a:lnTo>
                      <a:lnTo>
                        <a:pt x="1905" y="1456"/>
                      </a:lnTo>
                      <a:lnTo>
                        <a:pt x="1892" y="1402"/>
                      </a:lnTo>
                      <a:lnTo>
                        <a:pt x="1878" y="1361"/>
                      </a:lnTo>
                      <a:lnTo>
                        <a:pt x="1769" y="1198"/>
                      </a:lnTo>
                      <a:lnTo>
                        <a:pt x="1660" y="1021"/>
                      </a:lnTo>
                      <a:lnTo>
                        <a:pt x="1524" y="831"/>
                      </a:lnTo>
                      <a:lnTo>
                        <a:pt x="1348" y="613"/>
                      </a:lnTo>
                      <a:lnTo>
                        <a:pt x="1144"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0"/>
                <p:cNvSpPr/>
                <p:nvPr/>
              </p:nvSpPr>
              <p:spPr>
                <a:xfrm>
                  <a:off x="8066502" y="4601584"/>
                  <a:ext cx="61895" cy="53593"/>
                </a:xfrm>
                <a:custGeom>
                  <a:avLst/>
                  <a:gdLst/>
                  <a:ahLst/>
                  <a:cxnLst/>
                  <a:rect l="l" t="t" r="r" b="b"/>
                  <a:pathLst>
                    <a:path w="2028" h="1756" extrusionOk="0">
                      <a:moveTo>
                        <a:pt x="327" y="0"/>
                      </a:moveTo>
                      <a:lnTo>
                        <a:pt x="218" y="28"/>
                      </a:lnTo>
                      <a:lnTo>
                        <a:pt x="137" y="55"/>
                      </a:lnTo>
                      <a:lnTo>
                        <a:pt x="69" y="109"/>
                      </a:lnTo>
                      <a:lnTo>
                        <a:pt x="28" y="177"/>
                      </a:lnTo>
                      <a:lnTo>
                        <a:pt x="1" y="259"/>
                      </a:lnTo>
                      <a:lnTo>
                        <a:pt x="1" y="368"/>
                      </a:lnTo>
                      <a:lnTo>
                        <a:pt x="137" y="381"/>
                      </a:lnTo>
                      <a:lnTo>
                        <a:pt x="273" y="409"/>
                      </a:lnTo>
                      <a:lnTo>
                        <a:pt x="422" y="449"/>
                      </a:lnTo>
                      <a:lnTo>
                        <a:pt x="572" y="517"/>
                      </a:lnTo>
                      <a:lnTo>
                        <a:pt x="681" y="585"/>
                      </a:lnTo>
                      <a:lnTo>
                        <a:pt x="776" y="653"/>
                      </a:lnTo>
                      <a:lnTo>
                        <a:pt x="967" y="817"/>
                      </a:lnTo>
                      <a:lnTo>
                        <a:pt x="1143" y="993"/>
                      </a:lnTo>
                      <a:lnTo>
                        <a:pt x="1293" y="1184"/>
                      </a:lnTo>
                      <a:lnTo>
                        <a:pt x="1415" y="1347"/>
                      </a:lnTo>
                      <a:lnTo>
                        <a:pt x="1511" y="1497"/>
                      </a:lnTo>
                      <a:lnTo>
                        <a:pt x="1592" y="1633"/>
                      </a:lnTo>
                      <a:lnTo>
                        <a:pt x="1620" y="1674"/>
                      </a:lnTo>
                      <a:lnTo>
                        <a:pt x="1647" y="1701"/>
                      </a:lnTo>
                      <a:lnTo>
                        <a:pt x="1688" y="1728"/>
                      </a:lnTo>
                      <a:lnTo>
                        <a:pt x="1728" y="1742"/>
                      </a:lnTo>
                      <a:lnTo>
                        <a:pt x="1769" y="1755"/>
                      </a:lnTo>
                      <a:lnTo>
                        <a:pt x="1824" y="1755"/>
                      </a:lnTo>
                      <a:lnTo>
                        <a:pt x="1864" y="1742"/>
                      </a:lnTo>
                      <a:lnTo>
                        <a:pt x="1919" y="1728"/>
                      </a:lnTo>
                      <a:lnTo>
                        <a:pt x="1946" y="1701"/>
                      </a:lnTo>
                      <a:lnTo>
                        <a:pt x="1987" y="1660"/>
                      </a:lnTo>
                      <a:lnTo>
                        <a:pt x="2014" y="1619"/>
                      </a:lnTo>
                      <a:lnTo>
                        <a:pt x="2028" y="1578"/>
                      </a:lnTo>
                      <a:lnTo>
                        <a:pt x="2028" y="1538"/>
                      </a:lnTo>
                      <a:lnTo>
                        <a:pt x="2028" y="1497"/>
                      </a:lnTo>
                      <a:lnTo>
                        <a:pt x="2028" y="1442"/>
                      </a:lnTo>
                      <a:lnTo>
                        <a:pt x="2000" y="1402"/>
                      </a:lnTo>
                      <a:lnTo>
                        <a:pt x="1905" y="1238"/>
                      </a:lnTo>
                      <a:lnTo>
                        <a:pt x="1796" y="1061"/>
                      </a:lnTo>
                      <a:lnTo>
                        <a:pt x="1647" y="871"/>
                      </a:lnTo>
                      <a:lnTo>
                        <a:pt x="1470" y="653"/>
                      </a:lnTo>
                      <a:lnTo>
                        <a:pt x="1266" y="449"/>
                      </a:lnTo>
                      <a:lnTo>
                        <a:pt x="1157" y="354"/>
                      </a:lnTo>
                      <a:lnTo>
                        <a:pt x="1035" y="259"/>
                      </a:lnTo>
                      <a:lnTo>
                        <a:pt x="926" y="177"/>
                      </a:lnTo>
                      <a:lnTo>
                        <a:pt x="790"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8415657" y="4584554"/>
                  <a:ext cx="66442" cy="54417"/>
                </a:xfrm>
                <a:custGeom>
                  <a:avLst/>
                  <a:gdLst/>
                  <a:ahLst/>
                  <a:cxnLst/>
                  <a:rect l="l" t="t" r="r" b="b"/>
                  <a:pathLst>
                    <a:path w="2177" h="1783" extrusionOk="0">
                      <a:moveTo>
                        <a:pt x="626" y="1"/>
                      </a:moveTo>
                      <a:lnTo>
                        <a:pt x="504" y="14"/>
                      </a:lnTo>
                      <a:lnTo>
                        <a:pt x="381" y="28"/>
                      </a:lnTo>
                      <a:lnTo>
                        <a:pt x="273" y="69"/>
                      </a:lnTo>
                      <a:lnTo>
                        <a:pt x="177" y="110"/>
                      </a:lnTo>
                      <a:lnTo>
                        <a:pt x="96" y="150"/>
                      </a:lnTo>
                      <a:lnTo>
                        <a:pt x="41" y="218"/>
                      </a:lnTo>
                      <a:lnTo>
                        <a:pt x="14" y="300"/>
                      </a:lnTo>
                      <a:lnTo>
                        <a:pt x="1" y="409"/>
                      </a:lnTo>
                      <a:lnTo>
                        <a:pt x="150" y="395"/>
                      </a:lnTo>
                      <a:lnTo>
                        <a:pt x="327" y="422"/>
                      </a:lnTo>
                      <a:lnTo>
                        <a:pt x="517" y="463"/>
                      </a:lnTo>
                      <a:lnTo>
                        <a:pt x="613" y="504"/>
                      </a:lnTo>
                      <a:lnTo>
                        <a:pt x="722" y="545"/>
                      </a:lnTo>
                      <a:lnTo>
                        <a:pt x="830" y="613"/>
                      </a:lnTo>
                      <a:lnTo>
                        <a:pt x="926" y="681"/>
                      </a:lnTo>
                      <a:lnTo>
                        <a:pt x="1116" y="844"/>
                      </a:lnTo>
                      <a:lnTo>
                        <a:pt x="1293" y="1035"/>
                      </a:lnTo>
                      <a:lnTo>
                        <a:pt x="1442" y="1211"/>
                      </a:lnTo>
                      <a:lnTo>
                        <a:pt x="1565" y="1388"/>
                      </a:lnTo>
                      <a:lnTo>
                        <a:pt x="1660" y="1524"/>
                      </a:lnTo>
                      <a:lnTo>
                        <a:pt x="1742" y="1660"/>
                      </a:lnTo>
                      <a:lnTo>
                        <a:pt x="1769" y="1701"/>
                      </a:lnTo>
                      <a:lnTo>
                        <a:pt x="1796" y="1728"/>
                      </a:lnTo>
                      <a:lnTo>
                        <a:pt x="1837" y="1755"/>
                      </a:lnTo>
                      <a:lnTo>
                        <a:pt x="1878" y="1769"/>
                      </a:lnTo>
                      <a:lnTo>
                        <a:pt x="1919" y="1783"/>
                      </a:lnTo>
                      <a:lnTo>
                        <a:pt x="1973" y="1783"/>
                      </a:lnTo>
                      <a:lnTo>
                        <a:pt x="2014" y="1769"/>
                      </a:lnTo>
                      <a:lnTo>
                        <a:pt x="2055" y="1755"/>
                      </a:lnTo>
                      <a:lnTo>
                        <a:pt x="2095" y="1728"/>
                      </a:lnTo>
                      <a:lnTo>
                        <a:pt x="2136" y="1687"/>
                      </a:lnTo>
                      <a:lnTo>
                        <a:pt x="2150" y="1660"/>
                      </a:lnTo>
                      <a:lnTo>
                        <a:pt x="2177" y="1606"/>
                      </a:lnTo>
                      <a:lnTo>
                        <a:pt x="2177" y="1565"/>
                      </a:lnTo>
                      <a:lnTo>
                        <a:pt x="2177" y="1524"/>
                      </a:lnTo>
                      <a:lnTo>
                        <a:pt x="2177" y="1483"/>
                      </a:lnTo>
                      <a:lnTo>
                        <a:pt x="2150" y="1429"/>
                      </a:lnTo>
                      <a:lnTo>
                        <a:pt x="2055" y="1266"/>
                      </a:lnTo>
                      <a:lnTo>
                        <a:pt x="1946" y="1103"/>
                      </a:lnTo>
                      <a:lnTo>
                        <a:pt x="1796" y="899"/>
                      </a:lnTo>
                      <a:lnTo>
                        <a:pt x="1619" y="695"/>
                      </a:lnTo>
                      <a:lnTo>
                        <a:pt x="1415" y="477"/>
                      </a:lnTo>
                      <a:lnTo>
                        <a:pt x="1306" y="382"/>
                      </a:lnTo>
                      <a:lnTo>
                        <a:pt x="1184" y="286"/>
                      </a:lnTo>
                      <a:lnTo>
                        <a:pt x="1062" y="205"/>
                      </a:lnTo>
                      <a:lnTo>
                        <a:pt x="939" y="137"/>
                      </a:lnTo>
                      <a:lnTo>
                        <a:pt x="776" y="55"/>
                      </a:lnTo>
                      <a:lnTo>
                        <a:pt x="6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8445963" y="4566699"/>
                  <a:ext cx="58141" cy="52342"/>
                </a:xfrm>
                <a:custGeom>
                  <a:avLst/>
                  <a:gdLst/>
                  <a:ahLst/>
                  <a:cxnLst/>
                  <a:rect l="l" t="t" r="r" b="b"/>
                  <a:pathLst>
                    <a:path w="1905" h="1715" extrusionOk="0">
                      <a:moveTo>
                        <a:pt x="531" y="1"/>
                      </a:moveTo>
                      <a:lnTo>
                        <a:pt x="354" y="14"/>
                      </a:lnTo>
                      <a:lnTo>
                        <a:pt x="273" y="28"/>
                      </a:lnTo>
                      <a:lnTo>
                        <a:pt x="205" y="55"/>
                      </a:lnTo>
                      <a:lnTo>
                        <a:pt x="137" y="82"/>
                      </a:lnTo>
                      <a:lnTo>
                        <a:pt x="82" y="150"/>
                      </a:lnTo>
                      <a:lnTo>
                        <a:pt x="41" y="232"/>
                      </a:lnTo>
                      <a:lnTo>
                        <a:pt x="1" y="341"/>
                      </a:lnTo>
                      <a:lnTo>
                        <a:pt x="109" y="355"/>
                      </a:lnTo>
                      <a:lnTo>
                        <a:pt x="218" y="382"/>
                      </a:lnTo>
                      <a:lnTo>
                        <a:pt x="327" y="423"/>
                      </a:lnTo>
                      <a:lnTo>
                        <a:pt x="436" y="477"/>
                      </a:lnTo>
                      <a:lnTo>
                        <a:pt x="545" y="545"/>
                      </a:lnTo>
                      <a:lnTo>
                        <a:pt x="654" y="613"/>
                      </a:lnTo>
                      <a:lnTo>
                        <a:pt x="844" y="776"/>
                      </a:lnTo>
                      <a:lnTo>
                        <a:pt x="1007" y="953"/>
                      </a:lnTo>
                      <a:lnTo>
                        <a:pt x="1157" y="1143"/>
                      </a:lnTo>
                      <a:lnTo>
                        <a:pt x="1279" y="1307"/>
                      </a:lnTo>
                      <a:lnTo>
                        <a:pt x="1374" y="1456"/>
                      </a:lnTo>
                      <a:lnTo>
                        <a:pt x="1456" y="1592"/>
                      </a:lnTo>
                      <a:lnTo>
                        <a:pt x="1483" y="1633"/>
                      </a:lnTo>
                      <a:lnTo>
                        <a:pt x="1524" y="1660"/>
                      </a:lnTo>
                      <a:lnTo>
                        <a:pt x="1551" y="1688"/>
                      </a:lnTo>
                      <a:lnTo>
                        <a:pt x="1592" y="1701"/>
                      </a:lnTo>
                      <a:lnTo>
                        <a:pt x="1647" y="1715"/>
                      </a:lnTo>
                      <a:lnTo>
                        <a:pt x="1687" y="1715"/>
                      </a:lnTo>
                      <a:lnTo>
                        <a:pt x="1742" y="1701"/>
                      </a:lnTo>
                      <a:lnTo>
                        <a:pt x="1783" y="1688"/>
                      </a:lnTo>
                      <a:lnTo>
                        <a:pt x="1823" y="1660"/>
                      </a:lnTo>
                      <a:lnTo>
                        <a:pt x="1851" y="1620"/>
                      </a:lnTo>
                      <a:lnTo>
                        <a:pt x="1878" y="1579"/>
                      </a:lnTo>
                      <a:lnTo>
                        <a:pt x="1891" y="1538"/>
                      </a:lnTo>
                      <a:lnTo>
                        <a:pt x="1905" y="1497"/>
                      </a:lnTo>
                      <a:lnTo>
                        <a:pt x="1905" y="1456"/>
                      </a:lnTo>
                      <a:lnTo>
                        <a:pt x="1891" y="1402"/>
                      </a:lnTo>
                      <a:lnTo>
                        <a:pt x="1878" y="1361"/>
                      </a:lnTo>
                      <a:lnTo>
                        <a:pt x="1769" y="1198"/>
                      </a:lnTo>
                      <a:lnTo>
                        <a:pt x="1660" y="1021"/>
                      </a:lnTo>
                      <a:lnTo>
                        <a:pt x="1524" y="831"/>
                      </a:lnTo>
                      <a:lnTo>
                        <a:pt x="1347" y="613"/>
                      </a:lnTo>
                      <a:lnTo>
                        <a:pt x="1143"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390752" y="4601584"/>
                  <a:ext cx="61895" cy="53593"/>
                </a:xfrm>
                <a:custGeom>
                  <a:avLst/>
                  <a:gdLst/>
                  <a:ahLst/>
                  <a:cxnLst/>
                  <a:rect l="l" t="t" r="r" b="b"/>
                  <a:pathLst>
                    <a:path w="2028" h="1756" extrusionOk="0">
                      <a:moveTo>
                        <a:pt x="327" y="0"/>
                      </a:moveTo>
                      <a:lnTo>
                        <a:pt x="218" y="28"/>
                      </a:lnTo>
                      <a:lnTo>
                        <a:pt x="136" y="55"/>
                      </a:lnTo>
                      <a:lnTo>
                        <a:pt x="68" y="109"/>
                      </a:lnTo>
                      <a:lnTo>
                        <a:pt x="28" y="177"/>
                      </a:lnTo>
                      <a:lnTo>
                        <a:pt x="0" y="259"/>
                      </a:lnTo>
                      <a:lnTo>
                        <a:pt x="0" y="368"/>
                      </a:lnTo>
                      <a:lnTo>
                        <a:pt x="136" y="381"/>
                      </a:lnTo>
                      <a:lnTo>
                        <a:pt x="272" y="409"/>
                      </a:lnTo>
                      <a:lnTo>
                        <a:pt x="422" y="449"/>
                      </a:lnTo>
                      <a:lnTo>
                        <a:pt x="572" y="517"/>
                      </a:lnTo>
                      <a:lnTo>
                        <a:pt x="681" y="585"/>
                      </a:lnTo>
                      <a:lnTo>
                        <a:pt x="776" y="653"/>
                      </a:lnTo>
                      <a:lnTo>
                        <a:pt x="966" y="817"/>
                      </a:lnTo>
                      <a:lnTo>
                        <a:pt x="1143" y="993"/>
                      </a:lnTo>
                      <a:lnTo>
                        <a:pt x="1293" y="1184"/>
                      </a:lnTo>
                      <a:lnTo>
                        <a:pt x="1415" y="1347"/>
                      </a:lnTo>
                      <a:lnTo>
                        <a:pt x="1510" y="1497"/>
                      </a:lnTo>
                      <a:lnTo>
                        <a:pt x="1592" y="1633"/>
                      </a:lnTo>
                      <a:lnTo>
                        <a:pt x="1619" y="1674"/>
                      </a:lnTo>
                      <a:lnTo>
                        <a:pt x="1646" y="1701"/>
                      </a:lnTo>
                      <a:lnTo>
                        <a:pt x="1687" y="1728"/>
                      </a:lnTo>
                      <a:lnTo>
                        <a:pt x="1728" y="1742"/>
                      </a:lnTo>
                      <a:lnTo>
                        <a:pt x="1769" y="1755"/>
                      </a:lnTo>
                      <a:lnTo>
                        <a:pt x="1823" y="1755"/>
                      </a:lnTo>
                      <a:lnTo>
                        <a:pt x="1864" y="1742"/>
                      </a:lnTo>
                      <a:lnTo>
                        <a:pt x="1918" y="1728"/>
                      </a:lnTo>
                      <a:lnTo>
                        <a:pt x="1946" y="1701"/>
                      </a:lnTo>
                      <a:lnTo>
                        <a:pt x="1986" y="1660"/>
                      </a:lnTo>
                      <a:lnTo>
                        <a:pt x="2014" y="1619"/>
                      </a:lnTo>
                      <a:lnTo>
                        <a:pt x="2027" y="1578"/>
                      </a:lnTo>
                      <a:lnTo>
                        <a:pt x="2027" y="1538"/>
                      </a:lnTo>
                      <a:lnTo>
                        <a:pt x="2027" y="1497"/>
                      </a:lnTo>
                      <a:lnTo>
                        <a:pt x="2027" y="1442"/>
                      </a:lnTo>
                      <a:lnTo>
                        <a:pt x="2000" y="1402"/>
                      </a:lnTo>
                      <a:lnTo>
                        <a:pt x="1905" y="1238"/>
                      </a:lnTo>
                      <a:lnTo>
                        <a:pt x="1796" y="1061"/>
                      </a:lnTo>
                      <a:lnTo>
                        <a:pt x="1646" y="871"/>
                      </a:lnTo>
                      <a:lnTo>
                        <a:pt x="1470" y="653"/>
                      </a:lnTo>
                      <a:lnTo>
                        <a:pt x="1265" y="449"/>
                      </a:lnTo>
                      <a:lnTo>
                        <a:pt x="1157" y="354"/>
                      </a:lnTo>
                      <a:lnTo>
                        <a:pt x="1034" y="259"/>
                      </a:lnTo>
                      <a:lnTo>
                        <a:pt x="925" y="177"/>
                      </a:lnTo>
                      <a:lnTo>
                        <a:pt x="789"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7991361" y="1547696"/>
                  <a:ext cx="54020" cy="83472"/>
                </a:xfrm>
                <a:custGeom>
                  <a:avLst/>
                  <a:gdLst/>
                  <a:ahLst/>
                  <a:cxnLst/>
                  <a:rect l="l" t="t" r="r" b="b"/>
                  <a:pathLst>
                    <a:path w="1770" h="2735" extrusionOk="0">
                      <a:moveTo>
                        <a:pt x="1769" y="0"/>
                      </a:moveTo>
                      <a:lnTo>
                        <a:pt x="1" y="857"/>
                      </a:lnTo>
                      <a:lnTo>
                        <a:pt x="42" y="925"/>
                      </a:lnTo>
                      <a:lnTo>
                        <a:pt x="42" y="939"/>
                      </a:lnTo>
                      <a:lnTo>
                        <a:pt x="286" y="1388"/>
                      </a:lnTo>
                      <a:lnTo>
                        <a:pt x="586" y="1918"/>
                      </a:lnTo>
                      <a:lnTo>
                        <a:pt x="830" y="2340"/>
                      </a:lnTo>
                      <a:lnTo>
                        <a:pt x="1062" y="2734"/>
                      </a:lnTo>
                      <a:lnTo>
                        <a:pt x="1157" y="2530"/>
                      </a:lnTo>
                      <a:lnTo>
                        <a:pt x="1252" y="2326"/>
                      </a:lnTo>
                      <a:lnTo>
                        <a:pt x="1334" y="2095"/>
                      </a:lnTo>
                      <a:lnTo>
                        <a:pt x="1402" y="1877"/>
                      </a:lnTo>
                      <a:lnTo>
                        <a:pt x="1524" y="1429"/>
                      </a:lnTo>
                      <a:lnTo>
                        <a:pt x="1619" y="993"/>
                      </a:lnTo>
                      <a:lnTo>
                        <a:pt x="1687" y="612"/>
                      </a:lnTo>
                      <a:lnTo>
                        <a:pt x="1728" y="300"/>
                      </a:lnTo>
                      <a:lnTo>
                        <a:pt x="17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0"/>
                <p:cNvSpPr/>
                <p:nvPr/>
              </p:nvSpPr>
              <p:spPr>
                <a:xfrm>
                  <a:off x="7884661" y="1384106"/>
                  <a:ext cx="54417" cy="32412"/>
                </a:xfrm>
                <a:custGeom>
                  <a:avLst/>
                  <a:gdLst/>
                  <a:ahLst/>
                  <a:cxnLst/>
                  <a:rect l="l" t="t" r="r" b="b"/>
                  <a:pathLst>
                    <a:path w="1783" h="1062" extrusionOk="0">
                      <a:moveTo>
                        <a:pt x="463" y="1"/>
                      </a:moveTo>
                      <a:lnTo>
                        <a:pt x="314" y="15"/>
                      </a:lnTo>
                      <a:lnTo>
                        <a:pt x="150" y="42"/>
                      </a:lnTo>
                      <a:lnTo>
                        <a:pt x="123" y="55"/>
                      </a:lnTo>
                      <a:lnTo>
                        <a:pt x="82" y="83"/>
                      </a:lnTo>
                      <a:lnTo>
                        <a:pt x="28" y="137"/>
                      </a:lnTo>
                      <a:lnTo>
                        <a:pt x="14" y="219"/>
                      </a:lnTo>
                      <a:lnTo>
                        <a:pt x="1" y="259"/>
                      </a:lnTo>
                      <a:lnTo>
                        <a:pt x="14" y="300"/>
                      </a:lnTo>
                      <a:lnTo>
                        <a:pt x="28" y="341"/>
                      </a:lnTo>
                      <a:lnTo>
                        <a:pt x="55" y="368"/>
                      </a:lnTo>
                      <a:lnTo>
                        <a:pt x="110" y="423"/>
                      </a:lnTo>
                      <a:lnTo>
                        <a:pt x="178" y="450"/>
                      </a:lnTo>
                      <a:lnTo>
                        <a:pt x="219" y="450"/>
                      </a:lnTo>
                      <a:lnTo>
                        <a:pt x="259" y="436"/>
                      </a:lnTo>
                      <a:lnTo>
                        <a:pt x="395" y="409"/>
                      </a:lnTo>
                      <a:lnTo>
                        <a:pt x="640" y="409"/>
                      </a:lnTo>
                      <a:lnTo>
                        <a:pt x="749" y="436"/>
                      </a:lnTo>
                      <a:lnTo>
                        <a:pt x="844" y="463"/>
                      </a:lnTo>
                      <a:lnTo>
                        <a:pt x="939" y="504"/>
                      </a:lnTo>
                      <a:lnTo>
                        <a:pt x="1021" y="559"/>
                      </a:lnTo>
                      <a:lnTo>
                        <a:pt x="1103" y="613"/>
                      </a:lnTo>
                      <a:lnTo>
                        <a:pt x="1225" y="722"/>
                      </a:lnTo>
                      <a:lnTo>
                        <a:pt x="1320" y="831"/>
                      </a:lnTo>
                      <a:lnTo>
                        <a:pt x="1388" y="953"/>
                      </a:lnTo>
                      <a:lnTo>
                        <a:pt x="1429" y="1008"/>
                      </a:lnTo>
                      <a:lnTo>
                        <a:pt x="1470" y="1035"/>
                      </a:lnTo>
                      <a:lnTo>
                        <a:pt x="1524" y="1062"/>
                      </a:lnTo>
                      <a:lnTo>
                        <a:pt x="1633" y="1062"/>
                      </a:lnTo>
                      <a:lnTo>
                        <a:pt x="1674" y="1035"/>
                      </a:lnTo>
                      <a:lnTo>
                        <a:pt x="1701" y="1021"/>
                      </a:lnTo>
                      <a:lnTo>
                        <a:pt x="1728" y="980"/>
                      </a:lnTo>
                      <a:lnTo>
                        <a:pt x="1769" y="912"/>
                      </a:lnTo>
                      <a:lnTo>
                        <a:pt x="1783" y="844"/>
                      </a:lnTo>
                      <a:lnTo>
                        <a:pt x="1769" y="803"/>
                      </a:lnTo>
                      <a:lnTo>
                        <a:pt x="1756" y="763"/>
                      </a:lnTo>
                      <a:lnTo>
                        <a:pt x="1660" y="627"/>
                      </a:lnTo>
                      <a:lnTo>
                        <a:pt x="1538" y="477"/>
                      </a:lnTo>
                      <a:lnTo>
                        <a:pt x="1388" y="327"/>
                      </a:lnTo>
                      <a:lnTo>
                        <a:pt x="1293" y="259"/>
                      </a:lnTo>
                      <a:lnTo>
                        <a:pt x="1198" y="191"/>
                      </a:lnTo>
                      <a:lnTo>
                        <a:pt x="1089" y="137"/>
                      </a:lnTo>
                      <a:lnTo>
                        <a:pt x="980" y="83"/>
                      </a:lnTo>
                      <a:lnTo>
                        <a:pt x="858" y="42"/>
                      </a:lnTo>
                      <a:lnTo>
                        <a:pt x="735" y="15"/>
                      </a:lnTo>
                      <a:lnTo>
                        <a:pt x="599"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7872636" y="1372905"/>
                  <a:ext cx="49015" cy="109231"/>
                </a:xfrm>
                <a:custGeom>
                  <a:avLst/>
                  <a:gdLst/>
                  <a:ahLst/>
                  <a:cxnLst/>
                  <a:rect l="l" t="t" r="r" b="b"/>
                  <a:pathLst>
                    <a:path w="1606" h="3579" extrusionOk="0">
                      <a:moveTo>
                        <a:pt x="817" y="177"/>
                      </a:moveTo>
                      <a:lnTo>
                        <a:pt x="871" y="205"/>
                      </a:lnTo>
                      <a:lnTo>
                        <a:pt x="939" y="232"/>
                      </a:lnTo>
                      <a:lnTo>
                        <a:pt x="993" y="286"/>
                      </a:lnTo>
                      <a:lnTo>
                        <a:pt x="1048" y="354"/>
                      </a:lnTo>
                      <a:lnTo>
                        <a:pt x="1102" y="422"/>
                      </a:lnTo>
                      <a:lnTo>
                        <a:pt x="1197" y="613"/>
                      </a:lnTo>
                      <a:lnTo>
                        <a:pt x="1293" y="844"/>
                      </a:lnTo>
                      <a:lnTo>
                        <a:pt x="1361" y="1116"/>
                      </a:lnTo>
                      <a:lnTo>
                        <a:pt x="1415" y="1429"/>
                      </a:lnTo>
                      <a:lnTo>
                        <a:pt x="1442" y="1769"/>
                      </a:lnTo>
                      <a:lnTo>
                        <a:pt x="1429" y="2123"/>
                      </a:lnTo>
                      <a:lnTo>
                        <a:pt x="1401" y="2435"/>
                      </a:lnTo>
                      <a:lnTo>
                        <a:pt x="1347" y="2708"/>
                      </a:lnTo>
                      <a:lnTo>
                        <a:pt x="1265" y="2952"/>
                      </a:lnTo>
                      <a:lnTo>
                        <a:pt x="1170" y="3143"/>
                      </a:lnTo>
                      <a:lnTo>
                        <a:pt x="1129" y="3224"/>
                      </a:lnTo>
                      <a:lnTo>
                        <a:pt x="1075" y="3279"/>
                      </a:lnTo>
                      <a:lnTo>
                        <a:pt x="1021" y="3333"/>
                      </a:lnTo>
                      <a:lnTo>
                        <a:pt x="966" y="3374"/>
                      </a:lnTo>
                      <a:lnTo>
                        <a:pt x="912" y="3401"/>
                      </a:lnTo>
                      <a:lnTo>
                        <a:pt x="857" y="3415"/>
                      </a:lnTo>
                      <a:lnTo>
                        <a:pt x="803" y="3401"/>
                      </a:lnTo>
                      <a:lnTo>
                        <a:pt x="749" y="3388"/>
                      </a:lnTo>
                      <a:lnTo>
                        <a:pt x="694" y="3360"/>
                      </a:lnTo>
                      <a:lnTo>
                        <a:pt x="640" y="3306"/>
                      </a:lnTo>
                      <a:lnTo>
                        <a:pt x="585" y="3252"/>
                      </a:lnTo>
                      <a:lnTo>
                        <a:pt x="531" y="3184"/>
                      </a:lnTo>
                      <a:lnTo>
                        <a:pt x="436" y="3020"/>
                      </a:lnTo>
                      <a:lnTo>
                        <a:pt x="340" y="2816"/>
                      </a:lnTo>
                      <a:lnTo>
                        <a:pt x="272" y="2572"/>
                      </a:lnTo>
                      <a:lnTo>
                        <a:pt x="218" y="2286"/>
                      </a:lnTo>
                      <a:lnTo>
                        <a:pt x="191" y="1973"/>
                      </a:lnTo>
                      <a:lnTo>
                        <a:pt x="177" y="1810"/>
                      </a:lnTo>
                      <a:lnTo>
                        <a:pt x="177" y="1769"/>
                      </a:lnTo>
                      <a:lnTo>
                        <a:pt x="191" y="1429"/>
                      </a:lnTo>
                      <a:lnTo>
                        <a:pt x="218" y="1116"/>
                      </a:lnTo>
                      <a:lnTo>
                        <a:pt x="272" y="844"/>
                      </a:lnTo>
                      <a:lnTo>
                        <a:pt x="354" y="613"/>
                      </a:lnTo>
                      <a:lnTo>
                        <a:pt x="436" y="436"/>
                      </a:lnTo>
                      <a:lnTo>
                        <a:pt x="490" y="354"/>
                      </a:lnTo>
                      <a:lnTo>
                        <a:pt x="544" y="286"/>
                      </a:lnTo>
                      <a:lnTo>
                        <a:pt x="599" y="245"/>
                      </a:lnTo>
                      <a:lnTo>
                        <a:pt x="653" y="205"/>
                      </a:lnTo>
                      <a:lnTo>
                        <a:pt x="708" y="177"/>
                      </a:lnTo>
                      <a:close/>
                      <a:moveTo>
                        <a:pt x="762" y="1"/>
                      </a:moveTo>
                      <a:lnTo>
                        <a:pt x="681" y="14"/>
                      </a:lnTo>
                      <a:lnTo>
                        <a:pt x="599" y="41"/>
                      </a:lnTo>
                      <a:lnTo>
                        <a:pt x="531" y="82"/>
                      </a:lnTo>
                      <a:lnTo>
                        <a:pt x="449" y="137"/>
                      </a:lnTo>
                      <a:lnTo>
                        <a:pt x="395" y="218"/>
                      </a:lnTo>
                      <a:lnTo>
                        <a:pt x="327" y="300"/>
                      </a:lnTo>
                      <a:lnTo>
                        <a:pt x="272" y="395"/>
                      </a:lnTo>
                      <a:lnTo>
                        <a:pt x="218" y="504"/>
                      </a:lnTo>
                      <a:lnTo>
                        <a:pt x="164" y="626"/>
                      </a:lnTo>
                      <a:lnTo>
                        <a:pt x="123" y="762"/>
                      </a:lnTo>
                      <a:lnTo>
                        <a:pt x="55" y="1062"/>
                      </a:lnTo>
                      <a:lnTo>
                        <a:pt x="14" y="1388"/>
                      </a:lnTo>
                      <a:lnTo>
                        <a:pt x="0" y="1728"/>
                      </a:lnTo>
                      <a:lnTo>
                        <a:pt x="0" y="1810"/>
                      </a:lnTo>
                      <a:lnTo>
                        <a:pt x="14" y="1905"/>
                      </a:lnTo>
                      <a:lnTo>
                        <a:pt x="41" y="2259"/>
                      </a:lnTo>
                      <a:lnTo>
                        <a:pt x="96" y="2572"/>
                      </a:lnTo>
                      <a:lnTo>
                        <a:pt x="177" y="2857"/>
                      </a:lnTo>
                      <a:lnTo>
                        <a:pt x="232" y="2993"/>
                      </a:lnTo>
                      <a:lnTo>
                        <a:pt x="286" y="3102"/>
                      </a:lnTo>
                      <a:lnTo>
                        <a:pt x="340" y="3211"/>
                      </a:lnTo>
                      <a:lnTo>
                        <a:pt x="408" y="3306"/>
                      </a:lnTo>
                      <a:lnTo>
                        <a:pt x="476" y="3388"/>
                      </a:lnTo>
                      <a:lnTo>
                        <a:pt x="544" y="3456"/>
                      </a:lnTo>
                      <a:lnTo>
                        <a:pt x="626" y="3510"/>
                      </a:lnTo>
                      <a:lnTo>
                        <a:pt x="694" y="3551"/>
                      </a:lnTo>
                      <a:lnTo>
                        <a:pt x="776" y="3578"/>
                      </a:lnTo>
                      <a:lnTo>
                        <a:pt x="857" y="3578"/>
                      </a:lnTo>
                      <a:lnTo>
                        <a:pt x="939" y="3565"/>
                      </a:lnTo>
                      <a:lnTo>
                        <a:pt x="1021" y="3537"/>
                      </a:lnTo>
                      <a:lnTo>
                        <a:pt x="1102" y="3496"/>
                      </a:lnTo>
                      <a:lnTo>
                        <a:pt x="1170" y="3428"/>
                      </a:lnTo>
                      <a:lnTo>
                        <a:pt x="1238" y="3360"/>
                      </a:lnTo>
                      <a:lnTo>
                        <a:pt x="1306" y="3265"/>
                      </a:lnTo>
                      <a:lnTo>
                        <a:pt x="1361" y="3156"/>
                      </a:lnTo>
                      <a:lnTo>
                        <a:pt x="1415" y="3048"/>
                      </a:lnTo>
                      <a:lnTo>
                        <a:pt x="1456" y="2925"/>
                      </a:lnTo>
                      <a:lnTo>
                        <a:pt x="1497" y="2776"/>
                      </a:lnTo>
                      <a:lnTo>
                        <a:pt x="1537" y="2626"/>
                      </a:lnTo>
                      <a:lnTo>
                        <a:pt x="1565" y="2476"/>
                      </a:lnTo>
                      <a:lnTo>
                        <a:pt x="1592" y="2313"/>
                      </a:lnTo>
                      <a:lnTo>
                        <a:pt x="1605" y="2136"/>
                      </a:lnTo>
                      <a:lnTo>
                        <a:pt x="1605" y="1959"/>
                      </a:lnTo>
                      <a:lnTo>
                        <a:pt x="1605" y="1769"/>
                      </a:lnTo>
                      <a:lnTo>
                        <a:pt x="1605" y="1579"/>
                      </a:lnTo>
                      <a:lnTo>
                        <a:pt x="1578" y="1402"/>
                      </a:lnTo>
                      <a:lnTo>
                        <a:pt x="1565" y="1238"/>
                      </a:lnTo>
                      <a:lnTo>
                        <a:pt x="1524" y="1062"/>
                      </a:lnTo>
                      <a:lnTo>
                        <a:pt x="1483" y="912"/>
                      </a:lnTo>
                      <a:lnTo>
                        <a:pt x="1442" y="762"/>
                      </a:lnTo>
                      <a:lnTo>
                        <a:pt x="1401" y="626"/>
                      </a:lnTo>
                      <a:lnTo>
                        <a:pt x="1347" y="504"/>
                      </a:lnTo>
                      <a:lnTo>
                        <a:pt x="1279" y="395"/>
                      </a:lnTo>
                      <a:lnTo>
                        <a:pt x="1211" y="286"/>
                      </a:lnTo>
                      <a:lnTo>
                        <a:pt x="1143" y="205"/>
                      </a:lnTo>
                      <a:lnTo>
                        <a:pt x="1075" y="137"/>
                      </a:lnTo>
                      <a:lnTo>
                        <a:pt x="1007" y="69"/>
                      </a:lnTo>
                      <a:lnTo>
                        <a:pt x="925" y="28"/>
                      </a:lnTo>
                      <a:lnTo>
                        <a:pt x="844" y="14"/>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7866410" y="1425644"/>
                  <a:ext cx="12055" cy="7905"/>
                </a:xfrm>
                <a:custGeom>
                  <a:avLst/>
                  <a:gdLst/>
                  <a:ahLst/>
                  <a:cxnLst/>
                  <a:rect l="l" t="t" r="r" b="b"/>
                  <a:pathLst>
                    <a:path w="395" h="259" extrusionOk="0">
                      <a:moveTo>
                        <a:pt x="204" y="0"/>
                      </a:moveTo>
                      <a:lnTo>
                        <a:pt x="164" y="14"/>
                      </a:lnTo>
                      <a:lnTo>
                        <a:pt x="123" y="41"/>
                      </a:lnTo>
                      <a:lnTo>
                        <a:pt x="68" y="68"/>
                      </a:lnTo>
                      <a:lnTo>
                        <a:pt x="28" y="123"/>
                      </a:lnTo>
                      <a:lnTo>
                        <a:pt x="0" y="150"/>
                      </a:lnTo>
                      <a:lnTo>
                        <a:pt x="0" y="177"/>
                      </a:lnTo>
                      <a:lnTo>
                        <a:pt x="14" y="218"/>
                      </a:lnTo>
                      <a:lnTo>
                        <a:pt x="41" y="245"/>
                      </a:lnTo>
                      <a:lnTo>
                        <a:pt x="68" y="259"/>
                      </a:lnTo>
                      <a:lnTo>
                        <a:pt x="96" y="259"/>
                      </a:lnTo>
                      <a:lnTo>
                        <a:pt x="123" y="245"/>
                      </a:lnTo>
                      <a:lnTo>
                        <a:pt x="150" y="231"/>
                      </a:lnTo>
                      <a:lnTo>
                        <a:pt x="191" y="204"/>
                      </a:lnTo>
                      <a:lnTo>
                        <a:pt x="218" y="177"/>
                      </a:lnTo>
                      <a:lnTo>
                        <a:pt x="272" y="177"/>
                      </a:lnTo>
                      <a:lnTo>
                        <a:pt x="313" y="191"/>
                      </a:lnTo>
                      <a:lnTo>
                        <a:pt x="340" y="218"/>
                      </a:lnTo>
                      <a:lnTo>
                        <a:pt x="368" y="245"/>
                      </a:lnTo>
                      <a:lnTo>
                        <a:pt x="395" y="245"/>
                      </a:lnTo>
                      <a:lnTo>
                        <a:pt x="381" y="82"/>
                      </a:lnTo>
                      <a:lnTo>
                        <a:pt x="381" y="41"/>
                      </a:lnTo>
                      <a:lnTo>
                        <a:pt x="313" y="14"/>
                      </a:lnTo>
                      <a:lnTo>
                        <a:pt x="2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0"/>
                <p:cNvSpPr/>
                <p:nvPr/>
              </p:nvSpPr>
              <p:spPr>
                <a:xfrm>
                  <a:off x="7916219" y="1400312"/>
                  <a:ext cx="92628" cy="23684"/>
                </a:xfrm>
                <a:custGeom>
                  <a:avLst/>
                  <a:gdLst/>
                  <a:ahLst/>
                  <a:cxnLst/>
                  <a:rect l="l" t="t" r="r" b="b"/>
                  <a:pathLst>
                    <a:path w="3035" h="776" extrusionOk="0">
                      <a:moveTo>
                        <a:pt x="3034" y="0"/>
                      </a:moveTo>
                      <a:lnTo>
                        <a:pt x="82" y="613"/>
                      </a:lnTo>
                      <a:lnTo>
                        <a:pt x="55" y="626"/>
                      </a:lnTo>
                      <a:lnTo>
                        <a:pt x="28" y="640"/>
                      </a:lnTo>
                      <a:lnTo>
                        <a:pt x="1" y="667"/>
                      </a:lnTo>
                      <a:lnTo>
                        <a:pt x="1" y="694"/>
                      </a:lnTo>
                      <a:lnTo>
                        <a:pt x="14" y="735"/>
                      </a:lnTo>
                      <a:lnTo>
                        <a:pt x="28" y="762"/>
                      </a:lnTo>
                      <a:lnTo>
                        <a:pt x="55" y="776"/>
                      </a:lnTo>
                      <a:lnTo>
                        <a:pt x="96" y="776"/>
                      </a:lnTo>
                      <a:lnTo>
                        <a:pt x="2925" y="150"/>
                      </a:lnTo>
                      <a:lnTo>
                        <a:pt x="2939" y="109"/>
                      </a:lnTo>
                      <a:lnTo>
                        <a:pt x="2980" y="68"/>
                      </a:lnTo>
                      <a:lnTo>
                        <a:pt x="3007" y="41"/>
                      </a:lnTo>
                      <a:lnTo>
                        <a:pt x="30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0"/>
                <p:cNvSpPr/>
                <p:nvPr/>
              </p:nvSpPr>
              <p:spPr>
                <a:xfrm>
                  <a:off x="7883013" y="1518640"/>
                  <a:ext cx="39890" cy="22432"/>
                </a:xfrm>
                <a:custGeom>
                  <a:avLst/>
                  <a:gdLst/>
                  <a:ahLst/>
                  <a:cxnLst/>
                  <a:rect l="l" t="t" r="r" b="b"/>
                  <a:pathLst>
                    <a:path w="1307" h="735" extrusionOk="0">
                      <a:moveTo>
                        <a:pt x="1157" y="0"/>
                      </a:moveTo>
                      <a:lnTo>
                        <a:pt x="1116" y="14"/>
                      </a:lnTo>
                      <a:lnTo>
                        <a:pt x="1075" y="55"/>
                      </a:lnTo>
                      <a:lnTo>
                        <a:pt x="1007" y="136"/>
                      </a:lnTo>
                      <a:lnTo>
                        <a:pt x="925" y="218"/>
                      </a:lnTo>
                      <a:lnTo>
                        <a:pt x="817" y="299"/>
                      </a:lnTo>
                      <a:lnTo>
                        <a:pt x="681" y="381"/>
                      </a:lnTo>
                      <a:lnTo>
                        <a:pt x="613" y="422"/>
                      </a:lnTo>
                      <a:lnTo>
                        <a:pt x="531" y="449"/>
                      </a:lnTo>
                      <a:lnTo>
                        <a:pt x="449" y="463"/>
                      </a:lnTo>
                      <a:lnTo>
                        <a:pt x="354" y="476"/>
                      </a:lnTo>
                      <a:lnTo>
                        <a:pt x="259" y="476"/>
                      </a:lnTo>
                      <a:lnTo>
                        <a:pt x="150" y="463"/>
                      </a:lnTo>
                      <a:lnTo>
                        <a:pt x="96" y="463"/>
                      </a:lnTo>
                      <a:lnTo>
                        <a:pt x="55" y="490"/>
                      </a:lnTo>
                      <a:lnTo>
                        <a:pt x="14" y="517"/>
                      </a:lnTo>
                      <a:lnTo>
                        <a:pt x="0" y="571"/>
                      </a:lnTo>
                      <a:lnTo>
                        <a:pt x="0" y="612"/>
                      </a:lnTo>
                      <a:lnTo>
                        <a:pt x="14" y="667"/>
                      </a:lnTo>
                      <a:lnTo>
                        <a:pt x="55" y="694"/>
                      </a:lnTo>
                      <a:lnTo>
                        <a:pt x="109" y="721"/>
                      </a:lnTo>
                      <a:lnTo>
                        <a:pt x="204" y="735"/>
                      </a:lnTo>
                      <a:lnTo>
                        <a:pt x="409" y="735"/>
                      </a:lnTo>
                      <a:lnTo>
                        <a:pt x="517" y="707"/>
                      </a:lnTo>
                      <a:lnTo>
                        <a:pt x="613" y="694"/>
                      </a:lnTo>
                      <a:lnTo>
                        <a:pt x="708" y="653"/>
                      </a:lnTo>
                      <a:lnTo>
                        <a:pt x="885" y="571"/>
                      </a:lnTo>
                      <a:lnTo>
                        <a:pt x="1021" y="476"/>
                      </a:lnTo>
                      <a:lnTo>
                        <a:pt x="1129" y="381"/>
                      </a:lnTo>
                      <a:lnTo>
                        <a:pt x="1211" y="286"/>
                      </a:lnTo>
                      <a:lnTo>
                        <a:pt x="1293" y="191"/>
                      </a:lnTo>
                      <a:lnTo>
                        <a:pt x="1306" y="150"/>
                      </a:lnTo>
                      <a:lnTo>
                        <a:pt x="1306" y="95"/>
                      </a:lnTo>
                      <a:lnTo>
                        <a:pt x="1293" y="55"/>
                      </a:lnTo>
                      <a:lnTo>
                        <a:pt x="1252" y="14"/>
                      </a:lnTo>
                      <a:lnTo>
                        <a:pt x="1211"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7919973" y="1467579"/>
                  <a:ext cx="61864" cy="34060"/>
                </a:xfrm>
                <a:custGeom>
                  <a:avLst/>
                  <a:gdLst/>
                  <a:ahLst/>
                  <a:cxnLst/>
                  <a:rect l="l" t="t" r="r" b="b"/>
                  <a:pathLst>
                    <a:path w="2027" h="1116" extrusionOk="0">
                      <a:moveTo>
                        <a:pt x="1292" y="0"/>
                      </a:moveTo>
                      <a:lnTo>
                        <a:pt x="1102" y="14"/>
                      </a:lnTo>
                      <a:lnTo>
                        <a:pt x="898" y="41"/>
                      </a:lnTo>
                      <a:lnTo>
                        <a:pt x="694" y="109"/>
                      </a:lnTo>
                      <a:lnTo>
                        <a:pt x="503" y="177"/>
                      </a:lnTo>
                      <a:lnTo>
                        <a:pt x="354" y="258"/>
                      </a:lnTo>
                      <a:lnTo>
                        <a:pt x="218" y="354"/>
                      </a:lnTo>
                      <a:lnTo>
                        <a:pt x="109" y="463"/>
                      </a:lnTo>
                      <a:lnTo>
                        <a:pt x="41" y="571"/>
                      </a:lnTo>
                      <a:lnTo>
                        <a:pt x="14" y="626"/>
                      </a:lnTo>
                      <a:lnTo>
                        <a:pt x="0" y="680"/>
                      </a:lnTo>
                      <a:lnTo>
                        <a:pt x="0" y="735"/>
                      </a:lnTo>
                      <a:lnTo>
                        <a:pt x="0" y="789"/>
                      </a:lnTo>
                      <a:lnTo>
                        <a:pt x="27" y="843"/>
                      </a:lnTo>
                      <a:lnTo>
                        <a:pt x="54" y="884"/>
                      </a:lnTo>
                      <a:lnTo>
                        <a:pt x="82" y="939"/>
                      </a:lnTo>
                      <a:lnTo>
                        <a:pt x="136" y="966"/>
                      </a:lnTo>
                      <a:lnTo>
                        <a:pt x="245" y="1034"/>
                      </a:lnTo>
                      <a:lnTo>
                        <a:pt x="381" y="1088"/>
                      </a:lnTo>
                      <a:lnTo>
                        <a:pt x="544" y="1115"/>
                      </a:lnTo>
                      <a:lnTo>
                        <a:pt x="735" y="1115"/>
                      </a:lnTo>
                      <a:lnTo>
                        <a:pt x="925" y="1102"/>
                      </a:lnTo>
                      <a:lnTo>
                        <a:pt x="1129" y="1075"/>
                      </a:lnTo>
                      <a:lnTo>
                        <a:pt x="1333" y="1020"/>
                      </a:lnTo>
                      <a:lnTo>
                        <a:pt x="1510" y="939"/>
                      </a:lnTo>
                      <a:lnTo>
                        <a:pt x="1673" y="857"/>
                      </a:lnTo>
                      <a:lnTo>
                        <a:pt x="1809" y="762"/>
                      </a:lnTo>
                      <a:lnTo>
                        <a:pt x="1904" y="653"/>
                      </a:lnTo>
                      <a:lnTo>
                        <a:pt x="1986" y="544"/>
                      </a:lnTo>
                      <a:lnTo>
                        <a:pt x="2013" y="490"/>
                      </a:lnTo>
                      <a:lnTo>
                        <a:pt x="2013" y="435"/>
                      </a:lnTo>
                      <a:lnTo>
                        <a:pt x="2027" y="381"/>
                      </a:lnTo>
                      <a:lnTo>
                        <a:pt x="2013" y="326"/>
                      </a:lnTo>
                      <a:lnTo>
                        <a:pt x="2000" y="272"/>
                      </a:lnTo>
                      <a:lnTo>
                        <a:pt x="1972" y="231"/>
                      </a:lnTo>
                      <a:lnTo>
                        <a:pt x="1932" y="177"/>
                      </a:lnTo>
                      <a:lnTo>
                        <a:pt x="1891" y="150"/>
                      </a:lnTo>
                      <a:lnTo>
                        <a:pt x="1782" y="82"/>
                      </a:lnTo>
                      <a:lnTo>
                        <a:pt x="1632" y="27"/>
                      </a:lnTo>
                      <a:lnTo>
                        <a:pt x="14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0"/>
                <p:cNvSpPr/>
                <p:nvPr/>
              </p:nvSpPr>
              <p:spPr>
                <a:xfrm>
                  <a:off x="8025818" y="1402815"/>
                  <a:ext cx="36166" cy="56462"/>
                </a:xfrm>
                <a:custGeom>
                  <a:avLst/>
                  <a:gdLst/>
                  <a:ahLst/>
                  <a:cxnLst/>
                  <a:rect l="l" t="t" r="r" b="b"/>
                  <a:pathLst>
                    <a:path w="1185" h="1850" extrusionOk="0">
                      <a:moveTo>
                        <a:pt x="1062" y="0"/>
                      </a:moveTo>
                      <a:lnTo>
                        <a:pt x="1007" y="14"/>
                      </a:lnTo>
                      <a:lnTo>
                        <a:pt x="967" y="27"/>
                      </a:lnTo>
                      <a:lnTo>
                        <a:pt x="817" y="150"/>
                      </a:lnTo>
                      <a:lnTo>
                        <a:pt x="681" y="286"/>
                      </a:lnTo>
                      <a:lnTo>
                        <a:pt x="531" y="463"/>
                      </a:lnTo>
                      <a:lnTo>
                        <a:pt x="368" y="694"/>
                      </a:lnTo>
                      <a:lnTo>
                        <a:pt x="286" y="830"/>
                      </a:lnTo>
                      <a:lnTo>
                        <a:pt x="205" y="979"/>
                      </a:lnTo>
                      <a:lnTo>
                        <a:pt x="137" y="1143"/>
                      </a:lnTo>
                      <a:lnTo>
                        <a:pt x="82" y="1306"/>
                      </a:lnTo>
                      <a:lnTo>
                        <a:pt x="28" y="1496"/>
                      </a:lnTo>
                      <a:lnTo>
                        <a:pt x="1" y="1687"/>
                      </a:lnTo>
                      <a:lnTo>
                        <a:pt x="1" y="1741"/>
                      </a:lnTo>
                      <a:lnTo>
                        <a:pt x="14" y="1796"/>
                      </a:lnTo>
                      <a:lnTo>
                        <a:pt x="55" y="1823"/>
                      </a:lnTo>
                      <a:lnTo>
                        <a:pt x="110" y="1850"/>
                      </a:lnTo>
                      <a:lnTo>
                        <a:pt x="137" y="1850"/>
                      </a:lnTo>
                      <a:lnTo>
                        <a:pt x="191" y="1836"/>
                      </a:lnTo>
                      <a:lnTo>
                        <a:pt x="232" y="1809"/>
                      </a:lnTo>
                      <a:lnTo>
                        <a:pt x="259" y="1768"/>
                      </a:lnTo>
                      <a:lnTo>
                        <a:pt x="273" y="1728"/>
                      </a:lnTo>
                      <a:lnTo>
                        <a:pt x="314" y="1551"/>
                      </a:lnTo>
                      <a:lnTo>
                        <a:pt x="354" y="1387"/>
                      </a:lnTo>
                      <a:lnTo>
                        <a:pt x="409" y="1238"/>
                      </a:lnTo>
                      <a:lnTo>
                        <a:pt x="463" y="1102"/>
                      </a:lnTo>
                      <a:lnTo>
                        <a:pt x="531" y="966"/>
                      </a:lnTo>
                      <a:lnTo>
                        <a:pt x="599" y="843"/>
                      </a:lnTo>
                      <a:lnTo>
                        <a:pt x="749" y="639"/>
                      </a:lnTo>
                      <a:lnTo>
                        <a:pt x="885" y="476"/>
                      </a:lnTo>
                      <a:lnTo>
                        <a:pt x="1007" y="354"/>
                      </a:lnTo>
                      <a:lnTo>
                        <a:pt x="1130" y="258"/>
                      </a:lnTo>
                      <a:lnTo>
                        <a:pt x="1171" y="218"/>
                      </a:lnTo>
                      <a:lnTo>
                        <a:pt x="1184" y="163"/>
                      </a:lnTo>
                      <a:lnTo>
                        <a:pt x="1184" y="109"/>
                      </a:lnTo>
                      <a:lnTo>
                        <a:pt x="1157" y="68"/>
                      </a:lnTo>
                      <a:lnTo>
                        <a:pt x="1116" y="27"/>
                      </a:lnTo>
                      <a:lnTo>
                        <a:pt x="1062"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8034974" y="1423966"/>
                  <a:ext cx="31985" cy="13337"/>
                </a:xfrm>
                <a:custGeom>
                  <a:avLst/>
                  <a:gdLst/>
                  <a:ahLst/>
                  <a:cxnLst/>
                  <a:rect l="l" t="t" r="r" b="b"/>
                  <a:pathLst>
                    <a:path w="1048" h="437" extrusionOk="0">
                      <a:moveTo>
                        <a:pt x="258" y="1"/>
                      </a:moveTo>
                      <a:lnTo>
                        <a:pt x="109" y="14"/>
                      </a:lnTo>
                      <a:lnTo>
                        <a:pt x="54" y="28"/>
                      </a:lnTo>
                      <a:lnTo>
                        <a:pt x="27" y="69"/>
                      </a:lnTo>
                      <a:lnTo>
                        <a:pt x="0" y="123"/>
                      </a:lnTo>
                      <a:lnTo>
                        <a:pt x="0" y="178"/>
                      </a:lnTo>
                      <a:lnTo>
                        <a:pt x="27" y="232"/>
                      </a:lnTo>
                      <a:lnTo>
                        <a:pt x="68" y="273"/>
                      </a:lnTo>
                      <a:lnTo>
                        <a:pt x="109" y="286"/>
                      </a:lnTo>
                      <a:lnTo>
                        <a:pt x="177" y="286"/>
                      </a:lnTo>
                      <a:lnTo>
                        <a:pt x="258" y="273"/>
                      </a:lnTo>
                      <a:lnTo>
                        <a:pt x="354" y="286"/>
                      </a:lnTo>
                      <a:lnTo>
                        <a:pt x="449" y="300"/>
                      </a:lnTo>
                      <a:lnTo>
                        <a:pt x="544" y="314"/>
                      </a:lnTo>
                      <a:lnTo>
                        <a:pt x="721" y="368"/>
                      </a:lnTo>
                      <a:lnTo>
                        <a:pt x="843" y="422"/>
                      </a:lnTo>
                      <a:lnTo>
                        <a:pt x="871" y="436"/>
                      </a:lnTo>
                      <a:lnTo>
                        <a:pt x="911" y="436"/>
                      </a:lnTo>
                      <a:lnTo>
                        <a:pt x="952" y="422"/>
                      </a:lnTo>
                      <a:lnTo>
                        <a:pt x="979" y="409"/>
                      </a:lnTo>
                      <a:lnTo>
                        <a:pt x="1007" y="382"/>
                      </a:lnTo>
                      <a:lnTo>
                        <a:pt x="1034" y="354"/>
                      </a:lnTo>
                      <a:lnTo>
                        <a:pt x="1047" y="300"/>
                      </a:lnTo>
                      <a:lnTo>
                        <a:pt x="1034" y="246"/>
                      </a:lnTo>
                      <a:lnTo>
                        <a:pt x="1007" y="205"/>
                      </a:lnTo>
                      <a:lnTo>
                        <a:pt x="966" y="164"/>
                      </a:lnTo>
                      <a:lnTo>
                        <a:pt x="871" y="123"/>
                      </a:lnTo>
                      <a:lnTo>
                        <a:pt x="667" y="55"/>
                      </a:lnTo>
                      <a:lnTo>
                        <a:pt x="544" y="28"/>
                      </a:lnTo>
                      <a:lnTo>
                        <a:pt x="39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7435888" y="2282112"/>
                  <a:ext cx="291893" cy="225024"/>
                </a:xfrm>
                <a:custGeom>
                  <a:avLst/>
                  <a:gdLst/>
                  <a:ahLst/>
                  <a:cxnLst/>
                  <a:rect l="l" t="t" r="r" b="b"/>
                  <a:pathLst>
                    <a:path w="9564" h="7373" extrusionOk="0">
                      <a:moveTo>
                        <a:pt x="6081" y="0"/>
                      </a:moveTo>
                      <a:lnTo>
                        <a:pt x="6040" y="41"/>
                      </a:lnTo>
                      <a:lnTo>
                        <a:pt x="6013" y="109"/>
                      </a:lnTo>
                      <a:lnTo>
                        <a:pt x="5999" y="204"/>
                      </a:lnTo>
                      <a:lnTo>
                        <a:pt x="5999" y="313"/>
                      </a:lnTo>
                      <a:lnTo>
                        <a:pt x="6026" y="435"/>
                      </a:lnTo>
                      <a:lnTo>
                        <a:pt x="6081" y="735"/>
                      </a:lnTo>
                      <a:lnTo>
                        <a:pt x="6162" y="1061"/>
                      </a:lnTo>
                      <a:lnTo>
                        <a:pt x="6271" y="1401"/>
                      </a:lnTo>
                      <a:lnTo>
                        <a:pt x="6366" y="1728"/>
                      </a:lnTo>
                      <a:lnTo>
                        <a:pt x="6462" y="1986"/>
                      </a:lnTo>
                      <a:lnTo>
                        <a:pt x="6530" y="2204"/>
                      </a:lnTo>
                      <a:lnTo>
                        <a:pt x="6557" y="2285"/>
                      </a:lnTo>
                      <a:lnTo>
                        <a:pt x="6557" y="2367"/>
                      </a:lnTo>
                      <a:lnTo>
                        <a:pt x="6557" y="2435"/>
                      </a:lnTo>
                      <a:lnTo>
                        <a:pt x="6543" y="2489"/>
                      </a:lnTo>
                      <a:lnTo>
                        <a:pt x="6502" y="2544"/>
                      </a:lnTo>
                      <a:lnTo>
                        <a:pt x="6448" y="2585"/>
                      </a:lnTo>
                      <a:lnTo>
                        <a:pt x="6380" y="2612"/>
                      </a:lnTo>
                      <a:lnTo>
                        <a:pt x="6285" y="2639"/>
                      </a:lnTo>
                      <a:lnTo>
                        <a:pt x="6162" y="2666"/>
                      </a:lnTo>
                      <a:lnTo>
                        <a:pt x="5822" y="2666"/>
                      </a:lnTo>
                      <a:lnTo>
                        <a:pt x="5578" y="2625"/>
                      </a:lnTo>
                      <a:lnTo>
                        <a:pt x="5292" y="2571"/>
                      </a:lnTo>
                      <a:lnTo>
                        <a:pt x="4965" y="2489"/>
                      </a:lnTo>
                      <a:lnTo>
                        <a:pt x="4231" y="2299"/>
                      </a:lnTo>
                      <a:lnTo>
                        <a:pt x="3442" y="2081"/>
                      </a:lnTo>
                      <a:lnTo>
                        <a:pt x="2639" y="1877"/>
                      </a:lnTo>
                      <a:lnTo>
                        <a:pt x="2258" y="1782"/>
                      </a:lnTo>
                      <a:lnTo>
                        <a:pt x="1905" y="1700"/>
                      </a:lnTo>
                      <a:lnTo>
                        <a:pt x="1565" y="1646"/>
                      </a:lnTo>
                      <a:lnTo>
                        <a:pt x="1265" y="1605"/>
                      </a:lnTo>
                      <a:lnTo>
                        <a:pt x="1021" y="1592"/>
                      </a:lnTo>
                      <a:lnTo>
                        <a:pt x="912" y="1605"/>
                      </a:lnTo>
                      <a:lnTo>
                        <a:pt x="817" y="1619"/>
                      </a:lnTo>
                      <a:lnTo>
                        <a:pt x="749" y="1632"/>
                      </a:lnTo>
                      <a:lnTo>
                        <a:pt x="694" y="1673"/>
                      </a:lnTo>
                      <a:lnTo>
                        <a:pt x="681" y="1714"/>
                      </a:lnTo>
                      <a:lnTo>
                        <a:pt x="694" y="1755"/>
                      </a:lnTo>
                      <a:lnTo>
                        <a:pt x="721" y="1809"/>
                      </a:lnTo>
                      <a:lnTo>
                        <a:pt x="776" y="1864"/>
                      </a:lnTo>
                      <a:lnTo>
                        <a:pt x="953" y="2000"/>
                      </a:lnTo>
                      <a:lnTo>
                        <a:pt x="1184" y="2136"/>
                      </a:lnTo>
                      <a:lnTo>
                        <a:pt x="1483" y="2299"/>
                      </a:lnTo>
                      <a:lnTo>
                        <a:pt x="1810" y="2462"/>
                      </a:lnTo>
                      <a:lnTo>
                        <a:pt x="2163" y="2625"/>
                      </a:lnTo>
                      <a:lnTo>
                        <a:pt x="2884" y="2952"/>
                      </a:lnTo>
                      <a:lnTo>
                        <a:pt x="3537" y="3224"/>
                      </a:lnTo>
                      <a:lnTo>
                        <a:pt x="4204" y="3482"/>
                      </a:lnTo>
                      <a:lnTo>
                        <a:pt x="3592" y="3374"/>
                      </a:lnTo>
                      <a:lnTo>
                        <a:pt x="2966" y="3265"/>
                      </a:lnTo>
                      <a:lnTo>
                        <a:pt x="2231" y="3142"/>
                      </a:lnTo>
                      <a:lnTo>
                        <a:pt x="1483" y="3047"/>
                      </a:lnTo>
                      <a:lnTo>
                        <a:pt x="1129" y="3020"/>
                      </a:lnTo>
                      <a:lnTo>
                        <a:pt x="803" y="3006"/>
                      </a:lnTo>
                      <a:lnTo>
                        <a:pt x="531" y="3006"/>
                      </a:lnTo>
                      <a:lnTo>
                        <a:pt x="286" y="3020"/>
                      </a:lnTo>
                      <a:lnTo>
                        <a:pt x="191" y="3047"/>
                      </a:lnTo>
                      <a:lnTo>
                        <a:pt x="123" y="3061"/>
                      </a:lnTo>
                      <a:lnTo>
                        <a:pt x="55" y="3102"/>
                      </a:lnTo>
                      <a:lnTo>
                        <a:pt x="14" y="3142"/>
                      </a:lnTo>
                      <a:lnTo>
                        <a:pt x="0" y="3183"/>
                      </a:lnTo>
                      <a:lnTo>
                        <a:pt x="0" y="3238"/>
                      </a:lnTo>
                      <a:lnTo>
                        <a:pt x="28" y="3306"/>
                      </a:lnTo>
                      <a:lnTo>
                        <a:pt x="68" y="3360"/>
                      </a:lnTo>
                      <a:lnTo>
                        <a:pt x="136" y="3414"/>
                      </a:lnTo>
                      <a:lnTo>
                        <a:pt x="218" y="3482"/>
                      </a:lnTo>
                      <a:lnTo>
                        <a:pt x="436" y="3618"/>
                      </a:lnTo>
                      <a:lnTo>
                        <a:pt x="708" y="3754"/>
                      </a:lnTo>
                      <a:lnTo>
                        <a:pt x="1021" y="3890"/>
                      </a:lnTo>
                      <a:lnTo>
                        <a:pt x="1361" y="4013"/>
                      </a:lnTo>
                      <a:lnTo>
                        <a:pt x="1728" y="4149"/>
                      </a:lnTo>
                      <a:lnTo>
                        <a:pt x="2449" y="4380"/>
                      </a:lnTo>
                      <a:lnTo>
                        <a:pt x="3088" y="4584"/>
                      </a:lnTo>
                      <a:lnTo>
                        <a:pt x="3714" y="4761"/>
                      </a:lnTo>
                      <a:lnTo>
                        <a:pt x="3714" y="4761"/>
                      </a:lnTo>
                      <a:lnTo>
                        <a:pt x="3183" y="4734"/>
                      </a:lnTo>
                      <a:lnTo>
                        <a:pt x="2639" y="4707"/>
                      </a:lnTo>
                      <a:lnTo>
                        <a:pt x="2014" y="4679"/>
                      </a:lnTo>
                      <a:lnTo>
                        <a:pt x="1388" y="4679"/>
                      </a:lnTo>
                      <a:lnTo>
                        <a:pt x="844" y="4693"/>
                      </a:lnTo>
                      <a:lnTo>
                        <a:pt x="626" y="4707"/>
                      </a:lnTo>
                      <a:lnTo>
                        <a:pt x="449" y="4734"/>
                      </a:lnTo>
                      <a:lnTo>
                        <a:pt x="340" y="4761"/>
                      </a:lnTo>
                      <a:lnTo>
                        <a:pt x="300" y="4788"/>
                      </a:lnTo>
                      <a:lnTo>
                        <a:pt x="286" y="4802"/>
                      </a:lnTo>
                      <a:lnTo>
                        <a:pt x="286" y="4856"/>
                      </a:lnTo>
                      <a:lnTo>
                        <a:pt x="313" y="4897"/>
                      </a:lnTo>
                      <a:lnTo>
                        <a:pt x="354" y="4951"/>
                      </a:lnTo>
                      <a:lnTo>
                        <a:pt x="409" y="5006"/>
                      </a:lnTo>
                      <a:lnTo>
                        <a:pt x="558" y="5101"/>
                      </a:lnTo>
                      <a:lnTo>
                        <a:pt x="762" y="5210"/>
                      </a:lnTo>
                      <a:lnTo>
                        <a:pt x="1007" y="5305"/>
                      </a:lnTo>
                      <a:lnTo>
                        <a:pt x="1279" y="5414"/>
                      </a:lnTo>
                      <a:lnTo>
                        <a:pt x="1878" y="5604"/>
                      </a:lnTo>
                      <a:lnTo>
                        <a:pt x="2476" y="5781"/>
                      </a:lnTo>
                      <a:lnTo>
                        <a:pt x="3007" y="5917"/>
                      </a:lnTo>
                      <a:lnTo>
                        <a:pt x="3524" y="6040"/>
                      </a:lnTo>
                      <a:lnTo>
                        <a:pt x="3170" y="6040"/>
                      </a:lnTo>
                      <a:lnTo>
                        <a:pt x="2803" y="6053"/>
                      </a:lnTo>
                      <a:lnTo>
                        <a:pt x="2381" y="6067"/>
                      </a:lnTo>
                      <a:lnTo>
                        <a:pt x="1973" y="6108"/>
                      </a:lnTo>
                      <a:lnTo>
                        <a:pt x="1796" y="6149"/>
                      </a:lnTo>
                      <a:lnTo>
                        <a:pt x="1633" y="6176"/>
                      </a:lnTo>
                      <a:lnTo>
                        <a:pt x="1497" y="6217"/>
                      </a:lnTo>
                      <a:lnTo>
                        <a:pt x="1402" y="6271"/>
                      </a:lnTo>
                      <a:lnTo>
                        <a:pt x="1374" y="6298"/>
                      </a:lnTo>
                      <a:lnTo>
                        <a:pt x="1361" y="6325"/>
                      </a:lnTo>
                      <a:lnTo>
                        <a:pt x="1347" y="6366"/>
                      </a:lnTo>
                      <a:lnTo>
                        <a:pt x="1361" y="6393"/>
                      </a:lnTo>
                      <a:lnTo>
                        <a:pt x="1388" y="6434"/>
                      </a:lnTo>
                      <a:lnTo>
                        <a:pt x="1442" y="6475"/>
                      </a:lnTo>
                      <a:lnTo>
                        <a:pt x="1606" y="6570"/>
                      </a:lnTo>
                      <a:lnTo>
                        <a:pt x="1864" y="6679"/>
                      </a:lnTo>
                      <a:lnTo>
                        <a:pt x="2190" y="6788"/>
                      </a:lnTo>
                      <a:lnTo>
                        <a:pt x="2585" y="6897"/>
                      </a:lnTo>
                      <a:lnTo>
                        <a:pt x="3034" y="6992"/>
                      </a:lnTo>
                      <a:lnTo>
                        <a:pt x="3537" y="7101"/>
                      </a:lnTo>
                      <a:lnTo>
                        <a:pt x="4081" y="7182"/>
                      </a:lnTo>
                      <a:lnTo>
                        <a:pt x="4653" y="7264"/>
                      </a:lnTo>
                      <a:lnTo>
                        <a:pt x="5251" y="7318"/>
                      </a:lnTo>
                      <a:lnTo>
                        <a:pt x="5850" y="7359"/>
                      </a:lnTo>
                      <a:lnTo>
                        <a:pt x="6462" y="7373"/>
                      </a:lnTo>
                      <a:lnTo>
                        <a:pt x="7074" y="7359"/>
                      </a:lnTo>
                      <a:lnTo>
                        <a:pt x="7373" y="7332"/>
                      </a:lnTo>
                      <a:lnTo>
                        <a:pt x="7672" y="7305"/>
                      </a:lnTo>
                      <a:lnTo>
                        <a:pt x="7958" y="7264"/>
                      </a:lnTo>
                      <a:lnTo>
                        <a:pt x="8244" y="7210"/>
                      </a:lnTo>
                      <a:lnTo>
                        <a:pt x="8516" y="7155"/>
                      </a:lnTo>
                      <a:lnTo>
                        <a:pt x="8788" y="7087"/>
                      </a:lnTo>
                      <a:lnTo>
                        <a:pt x="8883" y="7005"/>
                      </a:lnTo>
                      <a:lnTo>
                        <a:pt x="8992" y="6883"/>
                      </a:lnTo>
                      <a:lnTo>
                        <a:pt x="9101" y="6733"/>
                      </a:lnTo>
                      <a:lnTo>
                        <a:pt x="9196" y="6543"/>
                      </a:lnTo>
                      <a:lnTo>
                        <a:pt x="9291" y="6339"/>
                      </a:lnTo>
                      <a:lnTo>
                        <a:pt x="9386" y="6108"/>
                      </a:lnTo>
                      <a:lnTo>
                        <a:pt x="9454" y="5849"/>
                      </a:lnTo>
                      <a:lnTo>
                        <a:pt x="9509" y="5577"/>
                      </a:lnTo>
                      <a:lnTo>
                        <a:pt x="9549" y="5292"/>
                      </a:lnTo>
                      <a:lnTo>
                        <a:pt x="9563" y="5006"/>
                      </a:lnTo>
                      <a:lnTo>
                        <a:pt x="9536" y="4693"/>
                      </a:lnTo>
                      <a:lnTo>
                        <a:pt x="9509" y="4543"/>
                      </a:lnTo>
                      <a:lnTo>
                        <a:pt x="9481" y="4394"/>
                      </a:lnTo>
                      <a:lnTo>
                        <a:pt x="9441" y="4231"/>
                      </a:lnTo>
                      <a:lnTo>
                        <a:pt x="9400" y="4081"/>
                      </a:lnTo>
                      <a:lnTo>
                        <a:pt x="9332" y="3931"/>
                      </a:lnTo>
                      <a:lnTo>
                        <a:pt x="9264" y="3782"/>
                      </a:lnTo>
                      <a:lnTo>
                        <a:pt x="9182" y="3618"/>
                      </a:lnTo>
                      <a:lnTo>
                        <a:pt x="9087" y="3469"/>
                      </a:lnTo>
                      <a:lnTo>
                        <a:pt x="8992" y="3319"/>
                      </a:lnTo>
                      <a:lnTo>
                        <a:pt x="8869" y="3183"/>
                      </a:lnTo>
                      <a:lnTo>
                        <a:pt x="8461" y="2680"/>
                      </a:lnTo>
                      <a:lnTo>
                        <a:pt x="8148" y="2258"/>
                      </a:lnTo>
                      <a:lnTo>
                        <a:pt x="7890" y="1877"/>
                      </a:lnTo>
                      <a:lnTo>
                        <a:pt x="7672" y="1537"/>
                      </a:lnTo>
                      <a:lnTo>
                        <a:pt x="7455" y="1224"/>
                      </a:lnTo>
                      <a:lnTo>
                        <a:pt x="7223" y="925"/>
                      </a:lnTo>
                      <a:lnTo>
                        <a:pt x="7087" y="776"/>
                      </a:lnTo>
                      <a:lnTo>
                        <a:pt x="6951" y="612"/>
                      </a:lnTo>
                      <a:lnTo>
                        <a:pt x="6788" y="449"/>
                      </a:lnTo>
                      <a:lnTo>
                        <a:pt x="6611" y="286"/>
                      </a:lnTo>
                      <a:lnTo>
                        <a:pt x="6462" y="150"/>
                      </a:lnTo>
                      <a:lnTo>
                        <a:pt x="6326" y="68"/>
                      </a:lnTo>
                      <a:lnTo>
                        <a:pt x="6230" y="14"/>
                      </a:lnTo>
                      <a:lnTo>
                        <a:pt x="6149"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64" name="Google Shape;1364;p30"/>
            <p:cNvSpPr/>
            <p:nvPr/>
          </p:nvSpPr>
          <p:spPr>
            <a:xfrm>
              <a:off x="3924300" y="19241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3924300" y="358027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5781675"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4714800" y="10382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68" name="Google Shape;1368;p30"/>
          <p:cNvCxnSpPr>
            <a:stCxn id="1283" idx="6"/>
            <a:endCxn id="1364" idx="0"/>
          </p:cNvCxnSpPr>
          <p:nvPr/>
        </p:nvCxnSpPr>
        <p:spPr>
          <a:xfrm>
            <a:off x="2486100" y="1690725"/>
            <a:ext cx="1519200" cy="233400"/>
          </a:xfrm>
          <a:prstGeom prst="bentConnector2">
            <a:avLst/>
          </a:prstGeom>
          <a:noFill/>
          <a:ln w="9525" cap="flat" cmpd="sng">
            <a:solidFill>
              <a:schemeClr val="dk2"/>
            </a:solidFill>
            <a:prstDash val="solid"/>
            <a:round/>
            <a:headEnd type="none" w="med" len="med"/>
            <a:tailEnd type="oval" w="med" len="med"/>
          </a:ln>
        </p:spPr>
      </p:cxnSp>
      <p:cxnSp>
        <p:nvCxnSpPr>
          <p:cNvPr id="1369" name="Google Shape;1369;p30"/>
          <p:cNvCxnSpPr>
            <a:stCxn id="1284" idx="6"/>
            <a:endCxn id="1365" idx="0"/>
          </p:cNvCxnSpPr>
          <p:nvPr/>
        </p:nvCxnSpPr>
        <p:spPr>
          <a:xfrm>
            <a:off x="2600400" y="3146925"/>
            <a:ext cx="1404900" cy="433500"/>
          </a:xfrm>
          <a:prstGeom prst="bentConnector2">
            <a:avLst/>
          </a:prstGeom>
          <a:noFill/>
          <a:ln w="9525" cap="flat" cmpd="sng">
            <a:solidFill>
              <a:schemeClr val="dk2"/>
            </a:solidFill>
            <a:prstDash val="solid"/>
            <a:round/>
            <a:headEnd type="none" w="med" len="med"/>
            <a:tailEnd type="oval" w="med" len="med"/>
          </a:ln>
        </p:spPr>
      </p:cxnSp>
      <p:cxnSp>
        <p:nvCxnSpPr>
          <p:cNvPr id="1370" name="Google Shape;1370;p30"/>
          <p:cNvCxnSpPr>
            <a:stCxn id="1286" idx="2"/>
            <a:endCxn id="1367" idx="6"/>
          </p:cNvCxnSpPr>
          <p:nvPr/>
        </p:nvCxnSpPr>
        <p:spPr>
          <a:xfrm rot="10800000">
            <a:off x="4876800" y="1119225"/>
            <a:ext cx="2085900" cy="571500"/>
          </a:xfrm>
          <a:prstGeom prst="bentConnector3">
            <a:avLst>
              <a:gd name="adj1" fmla="val 34244"/>
            </a:avLst>
          </a:prstGeom>
          <a:noFill/>
          <a:ln w="9525" cap="flat" cmpd="sng">
            <a:solidFill>
              <a:schemeClr val="dk2"/>
            </a:solidFill>
            <a:prstDash val="solid"/>
            <a:round/>
            <a:headEnd type="none" w="med" len="med"/>
            <a:tailEnd type="oval" w="med" len="med"/>
          </a:ln>
        </p:spPr>
      </p:cxnSp>
      <p:cxnSp>
        <p:nvCxnSpPr>
          <p:cNvPr id="1371" name="Google Shape;1371;p30"/>
          <p:cNvCxnSpPr>
            <a:stCxn id="1285" idx="2"/>
            <a:endCxn id="1366" idx="6"/>
          </p:cNvCxnSpPr>
          <p:nvPr/>
        </p:nvCxnSpPr>
        <p:spPr>
          <a:xfrm flipH="1">
            <a:off x="5943675" y="3146925"/>
            <a:ext cx="1209600" cy="600"/>
          </a:xfrm>
          <a:prstGeom prst="bentConnector3">
            <a:avLst>
              <a:gd name="adj1" fmla="val 50000"/>
            </a:avLst>
          </a:prstGeom>
          <a:noFill/>
          <a:ln w="9525" cap="flat" cmpd="sng">
            <a:solidFill>
              <a:schemeClr val="dk2"/>
            </a:solidFill>
            <a:prstDash val="solid"/>
            <a:round/>
            <a:headEnd type="none" w="med" len="med"/>
            <a:tailEnd type="oval" w="med" len="med"/>
          </a:ln>
        </p:spPr>
      </p:cxnSp>
      <p:grpSp>
        <p:nvGrpSpPr>
          <p:cNvPr id="2" name="Google Shape;1279;p30">
            <a:extLst>
              <a:ext uri="{FF2B5EF4-FFF2-40B4-BE49-F238E27FC236}">
                <a16:creationId xmlns:a16="http://schemas.microsoft.com/office/drawing/2014/main" id="{1DBE364F-AE6C-3700-A14A-4952B3FA4B9B}"/>
              </a:ext>
            </a:extLst>
          </p:cNvPr>
          <p:cNvGrpSpPr/>
          <p:nvPr/>
        </p:nvGrpSpPr>
        <p:grpSpPr>
          <a:xfrm>
            <a:off x="4630488" y="4031718"/>
            <a:ext cx="1957496" cy="687304"/>
            <a:chOff x="457200" y="2087425"/>
            <a:chExt cx="2070110" cy="687304"/>
          </a:xfrm>
        </p:grpSpPr>
        <p:sp>
          <p:nvSpPr>
            <p:cNvPr id="3" name="Google Shape;1280;p30">
              <a:extLst>
                <a:ext uri="{FF2B5EF4-FFF2-40B4-BE49-F238E27FC236}">
                  <a16:creationId xmlns:a16="http://schemas.microsoft.com/office/drawing/2014/main" id="{93247D58-3412-9754-A1E7-4E67EE652FCE}"/>
                </a:ext>
              </a:extLst>
            </p:cNvPr>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1800" b="1" dirty="0" err="1">
                  <a:solidFill>
                    <a:srgbClr val="000000"/>
                  </a:solidFill>
                  <a:latin typeface="Fira Sans Extra Condensed"/>
                  <a:ea typeface="Fira Sans Extra Condensed"/>
                  <a:cs typeface="Fira Sans Extra Condensed"/>
                  <a:sym typeface="Fira Sans Extra Condensed"/>
                </a:rPr>
                <a:t>SKlearn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4" name="Google Shape;1281;p30">
              <a:extLst>
                <a:ext uri="{FF2B5EF4-FFF2-40B4-BE49-F238E27FC236}">
                  <a16:creationId xmlns:a16="http://schemas.microsoft.com/office/drawing/2014/main" id="{AE979647-A15B-1084-0752-16178689C7F0}"/>
                </a:ext>
              </a:extLst>
            </p:cNvPr>
            <p:cNvSpPr txBox="1"/>
            <p:nvPr/>
          </p:nvSpPr>
          <p:spPr>
            <a:xfrm>
              <a:off x="466310" y="2291729"/>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dirty="0">
                  <a:latin typeface="Roboto"/>
                  <a:ea typeface="Roboto"/>
                  <a:cs typeface="Roboto"/>
                  <a:sym typeface="Roboto"/>
                </a:rPr>
                <a:t>Library</a:t>
              </a:r>
              <a:endParaRPr dirty="0">
                <a:latin typeface="Roboto"/>
                <a:ea typeface="Roboto"/>
                <a:cs typeface="Roboto"/>
                <a:sym typeface="Roboto"/>
              </a:endParaRPr>
            </a:p>
          </p:txBody>
        </p:sp>
      </p:grpSp>
      <p:cxnSp>
        <p:nvCxnSpPr>
          <p:cNvPr id="5" name="Google Shape;1371;p30">
            <a:extLst>
              <a:ext uri="{FF2B5EF4-FFF2-40B4-BE49-F238E27FC236}">
                <a16:creationId xmlns:a16="http://schemas.microsoft.com/office/drawing/2014/main" id="{AE0FD9F9-87D2-0ED8-9216-62F996541865}"/>
              </a:ext>
            </a:extLst>
          </p:cNvPr>
          <p:cNvCxnSpPr/>
          <p:nvPr/>
        </p:nvCxnSpPr>
        <p:spPr>
          <a:xfrm flipH="1">
            <a:off x="4395329" y="4194602"/>
            <a:ext cx="1209600" cy="600"/>
          </a:xfrm>
          <a:prstGeom prst="bentConnector3">
            <a:avLst>
              <a:gd name="adj1" fmla="val 50000"/>
            </a:avLst>
          </a:prstGeom>
          <a:noFill/>
          <a:ln w="9525" cap="flat" cmpd="sng">
            <a:solidFill>
              <a:schemeClr val="dk2"/>
            </a:solidFill>
            <a:prstDash val="solid"/>
            <a:round/>
            <a:headEnd type="none" w="med" len="med"/>
            <a:tailEnd type="oval"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8" name="Google Shape;1438;p32"/>
          <p:cNvSpPr/>
          <p:nvPr/>
        </p:nvSpPr>
        <p:spPr>
          <a:xfrm>
            <a:off x="2823210" y="2229830"/>
            <a:ext cx="4115100" cy="1285800"/>
          </a:xfrm>
          <a:prstGeom prst="roundRect">
            <a:avLst>
              <a:gd name="adj" fmla="val 70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nvGrpSpPr>
          <p:cNvPr id="1440" name="Google Shape;1440;p32"/>
          <p:cNvGrpSpPr/>
          <p:nvPr/>
        </p:nvGrpSpPr>
        <p:grpSpPr>
          <a:xfrm>
            <a:off x="2823136" y="1116287"/>
            <a:ext cx="1222740" cy="2516543"/>
            <a:chOff x="-2050539" y="1195241"/>
            <a:chExt cx="1087557" cy="2238519"/>
          </a:xfrm>
        </p:grpSpPr>
        <p:sp>
          <p:nvSpPr>
            <p:cNvPr id="1441" name="Google Shape;1441;p32"/>
            <p:cNvSpPr/>
            <p:nvPr/>
          </p:nvSpPr>
          <p:spPr>
            <a:xfrm>
              <a:off x="-2050539" y="1195241"/>
              <a:ext cx="1087557" cy="2238519"/>
            </a:xfrm>
            <a:custGeom>
              <a:avLst/>
              <a:gdLst/>
              <a:ahLst/>
              <a:cxnLst/>
              <a:rect l="l" t="t" r="r" b="b"/>
              <a:pathLst>
                <a:path w="38679" h="79613"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7058"/>
                  </a:lnTo>
                  <a:lnTo>
                    <a:pt x="15" y="77312"/>
                  </a:lnTo>
                  <a:lnTo>
                    <a:pt x="60" y="77566"/>
                  </a:lnTo>
                  <a:lnTo>
                    <a:pt x="120" y="77820"/>
                  </a:lnTo>
                  <a:lnTo>
                    <a:pt x="209" y="78044"/>
                  </a:lnTo>
                  <a:lnTo>
                    <a:pt x="314" y="78268"/>
                  </a:lnTo>
                  <a:lnTo>
                    <a:pt x="433" y="78477"/>
                  </a:lnTo>
                  <a:lnTo>
                    <a:pt x="583" y="78687"/>
                  </a:lnTo>
                  <a:lnTo>
                    <a:pt x="747" y="78866"/>
                  </a:lnTo>
                  <a:lnTo>
                    <a:pt x="941" y="79030"/>
                  </a:lnTo>
                  <a:lnTo>
                    <a:pt x="1136" y="79180"/>
                  </a:lnTo>
                  <a:lnTo>
                    <a:pt x="1345" y="79299"/>
                  </a:lnTo>
                  <a:lnTo>
                    <a:pt x="1569" y="79419"/>
                  </a:lnTo>
                  <a:lnTo>
                    <a:pt x="1808" y="79493"/>
                  </a:lnTo>
                  <a:lnTo>
                    <a:pt x="2047" y="79553"/>
                  </a:lnTo>
                  <a:lnTo>
                    <a:pt x="2301" y="79598"/>
                  </a:lnTo>
                  <a:lnTo>
                    <a:pt x="2555" y="79613"/>
                  </a:lnTo>
                  <a:lnTo>
                    <a:pt x="36124" y="79613"/>
                  </a:lnTo>
                  <a:lnTo>
                    <a:pt x="36378" y="79598"/>
                  </a:lnTo>
                  <a:lnTo>
                    <a:pt x="36632" y="79553"/>
                  </a:lnTo>
                  <a:lnTo>
                    <a:pt x="36886" y="79493"/>
                  </a:lnTo>
                  <a:lnTo>
                    <a:pt x="37110" y="79419"/>
                  </a:lnTo>
                  <a:lnTo>
                    <a:pt x="37334" y="79299"/>
                  </a:lnTo>
                  <a:lnTo>
                    <a:pt x="37558" y="79180"/>
                  </a:lnTo>
                  <a:lnTo>
                    <a:pt x="37753" y="79030"/>
                  </a:lnTo>
                  <a:lnTo>
                    <a:pt x="37932" y="78866"/>
                  </a:lnTo>
                  <a:lnTo>
                    <a:pt x="38096" y="78687"/>
                  </a:lnTo>
                  <a:lnTo>
                    <a:pt x="38246" y="78477"/>
                  </a:lnTo>
                  <a:lnTo>
                    <a:pt x="38365" y="78268"/>
                  </a:lnTo>
                  <a:lnTo>
                    <a:pt x="38485" y="78044"/>
                  </a:lnTo>
                  <a:lnTo>
                    <a:pt x="38559" y="77820"/>
                  </a:lnTo>
                  <a:lnTo>
                    <a:pt x="38634" y="77566"/>
                  </a:lnTo>
                  <a:lnTo>
                    <a:pt x="38664" y="77312"/>
                  </a:lnTo>
                  <a:lnTo>
                    <a:pt x="38679" y="77058"/>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2050539" y="1195241"/>
              <a:ext cx="1087557" cy="2238519"/>
            </a:xfrm>
            <a:custGeom>
              <a:avLst/>
              <a:gdLst/>
              <a:ahLst/>
              <a:cxnLst/>
              <a:rect l="l" t="t" r="r" b="b"/>
              <a:pathLst>
                <a:path w="38679" h="79613" fill="none" extrusionOk="0">
                  <a:moveTo>
                    <a:pt x="38679" y="1912"/>
                  </a:moveTo>
                  <a:lnTo>
                    <a:pt x="38679" y="77058"/>
                  </a:lnTo>
                  <a:lnTo>
                    <a:pt x="38679" y="77058"/>
                  </a:lnTo>
                  <a:lnTo>
                    <a:pt x="38664" y="77312"/>
                  </a:lnTo>
                  <a:lnTo>
                    <a:pt x="38634" y="77566"/>
                  </a:lnTo>
                  <a:lnTo>
                    <a:pt x="38559" y="77820"/>
                  </a:lnTo>
                  <a:lnTo>
                    <a:pt x="38485" y="78044"/>
                  </a:lnTo>
                  <a:lnTo>
                    <a:pt x="38365" y="78268"/>
                  </a:lnTo>
                  <a:lnTo>
                    <a:pt x="38246" y="78477"/>
                  </a:lnTo>
                  <a:lnTo>
                    <a:pt x="38096" y="78687"/>
                  </a:lnTo>
                  <a:lnTo>
                    <a:pt x="37932" y="78866"/>
                  </a:lnTo>
                  <a:lnTo>
                    <a:pt x="37753" y="79030"/>
                  </a:lnTo>
                  <a:lnTo>
                    <a:pt x="37558" y="79180"/>
                  </a:lnTo>
                  <a:lnTo>
                    <a:pt x="37334" y="79299"/>
                  </a:lnTo>
                  <a:lnTo>
                    <a:pt x="37110" y="79419"/>
                  </a:lnTo>
                  <a:lnTo>
                    <a:pt x="36886" y="79493"/>
                  </a:lnTo>
                  <a:lnTo>
                    <a:pt x="36632" y="79553"/>
                  </a:lnTo>
                  <a:lnTo>
                    <a:pt x="36378" y="79598"/>
                  </a:lnTo>
                  <a:lnTo>
                    <a:pt x="36124" y="79613"/>
                  </a:lnTo>
                  <a:lnTo>
                    <a:pt x="2555" y="79613"/>
                  </a:lnTo>
                  <a:lnTo>
                    <a:pt x="2555" y="79613"/>
                  </a:lnTo>
                  <a:lnTo>
                    <a:pt x="2301" y="79598"/>
                  </a:lnTo>
                  <a:lnTo>
                    <a:pt x="2047" y="79553"/>
                  </a:lnTo>
                  <a:lnTo>
                    <a:pt x="1808" y="79493"/>
                  </a:lnTo>
                  <a:lnTo>
                    <a:pt x="1569" y="79419"/>
                  </a:lnTo>
                  <a:lnTo>
                    <a:pt x="1345" y="79299"/>
                  </a:lnTo>
                  <a:lnTo>
                    <a:pt x="1136" y="79180"/>
                  </a:lnTo>
                  <a:lnTo>
                    <a:pt x="941" y="79030"/>
                  </a:lnTo>
                  <a:lnTo>
                    <a:pt x="747" y="78866"/>
                  </a:lnTo>
                  <a:lnTo>
                    <a:pt x="583" y="78687"/>
                  </a:lnTo>
                  <a:lnTo>
                    <a:pt x="433" y="78477"/>
                  </a:lnTo>
                  <a:lnTo>
                    <a:pt x="314" y="78268"/>
                  </a:lnTo>
                  <a:lnTo>
                    <a:pt x="209" y="78044"/>
                  </a:lnTo>
                  <a:lnTo>
                    <a:pt x="120" y="77820"/>
                  </a:lnTo>
                  <a:lnTo>
                    <a:pt x="60" y="77566"/>
                  </a:lnTo>
                  <a:lnTo>
                    <a:pt x="15" y="77312"/>
                  </a:lnTo>
                  <a:lnTo>
                    <a:pt x="0" y="77058"/>
                  </a:lnTo>
                  <a:lnTo>
                    <a:pt x="0" y="1912"/>
                  </a:lnTo>
                  <a:lnTo>
                    <a:pt x="0" y="1912"/>
                  </a:lnTo>
                  <a:lnTo>
                    <a:pt x="15" y="1718"/>
                  </a:lnTo>
                  <a:lnTo>
                    <a:pt x="45" y="1524"/>
                  </a:lnTo>
                  <a:lnTo>
                    <a:pt x="90" y="1345"/>
                  </a:lnTo>
                  <a:lnTo>
                    <a:pt x="150" y="1165"/>
                  </a:lnTo>
                  <a:lnTo>
                    <a:pt x="239" y="1001"/>
                  </a:lnTo>
                  <a:lnTo>
                    <a:pt x="329" y="852"/>
                  </a:lnTo>
                  <a:lnTo>
                    <a:pt x="433" y="702"/>
                  </a:lnTo>
                  <a:lnTo>
                    <a:pt x="568" y="568"/>
                  </a:lnTo>
                  <a:lnTo>
                    <a:pt x="702" y="448"/>
                  </a:lnTo>
                  <a:lnTo>
                    <a:pt x="837" y="329"/>
                  </a:lnTo>
                  <a:lnTo>
                    <a:pt x="1001" y="239"/>
                  </a:lnTo>
                  <a:lnTo>
                    <a:pt x="1165" y="150"/>
                  </a:lnTo>
                  <a:lnTo>
                    <a:pt x="1345" y="90"/>
                  </a:lnTo>
                  <a:lnTo>
                    <a:pt x="1524" y="45"/>
                  </a:lnTo>
                  <a:lnTo>
                    <a:pt x="1718" y="15"/>
                  </a:lnTo>
                  <a:lnTo>
                    <a:pt x="1912" y="0"/>
                  </a:lnTo>
                  <a:lnTo>
                    <a:pt x="36767" y="0"/>
                  </a:lnTo>
                  <a:lnTo>
                    <a:pt x="36767" y="0"/>
                  </a:lnTo>
                  <a:lnTo>
                    <a:pt x="36961" y="15"/>
                  </a:lnTo>
                  <a:lnTo>
                    <a:pt x="37155" y="45"/>
                  </a:lnTo>
                  <a:lnTo>
                    <a:pt x="37334" y="90"/>
                  </a:lnTo>
                  <a:lnTo>
                    <a:pt x="37514" y="150"/>
                  </a:lnTo>
                  <a:lnTo>
                    <a:pt x="37678" y="239"/>
                  </a:lnTo>
                  <a:lnTo>
                    <a:pt x="37842" y="329"/>
                  </a:lnTo>
                  <a:lnTo>
                    <a:pt x="37992" y="448"/>
                  </a:lnTo>
                  <a:lnTo>
                    <a:pt x="38126" y="568"/>
                  </a:lnTo>
                  <a:lnTo>
                    <a:pt x="38246" y="702"/>
                  </a:lnTo>
                  <a:lnTo>
                    <a:pt x="38350" y="852"/>
                  </a:lnTo>
                  <a:lnTo>
                    <a:pt x="38455" y="1001"/>
                  </a:lnTo>
                  <a:lnTo>
                    <a:pt x="38529" y="1165"/>
                  </a:lnTo>
                  <a:lnTo>
                    <a:pt x="38589" y="1345"/>
                  </a:lnTo>
                  <a:lnTo>
                    <a:pt x="38634" y="1524"/>
                  </a:lnTo>
                  <a:lnTo>
                    <a:pt x="38664" y="1718"/>
                  </a:lnTo>
                  <a:lnTo>
                    <a:pt x="38679" y="19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2050539" y="1195241"/>
              <a:ext cx="1087557" cy="202474"/>
            </a:xfrm>
            <a:custGeom>
              <a:avLst/>
              <a:gdLst/>
              <a:ahLst/>
              <a:cxnLst/>
              <a:rect l="l" t="t" r="r" b="b"/>
              <a:pathLst>
                <a:path w="38679" h="7201"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201"/>
                  </a:lnTo>
                  <a:lnTo>
                    <a:pt x="38679" y="7201"/>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2"/>
            <p:cNvSpPr/>
            <p:nvPr/>
          </p:nvSpPr>
          <p:spPr>
            <a:xfrm>
              <a:off x="-1296958" y="1251533"/>
              <a:ext cx="70603" cy="70575"/>
            </a:xfrm>
            <a:custGeom>
              <a:avLst/>
              <a:gdLst/>
              <a:ahLst/>
              <a:cxnLst/>
              <a:rect l="l" t="t" r="r" b="b"/>
              <a:pathLst>
                <a:path w="2511" h="2510" extrusionOk="0">
                  <a:moveTo>
                    <a:pt x="1121" y="0"/>
                  </a:moveTo>
                  <a:lnTo>
                    <a:pt x="1002" y="30"/>
                  </a:lnTo>
                  <a:lnTo>
                    <a:pt x="882" y="60"/>
                  </a:lnTo>
                  <a:lnTo>
                    <a:pt x="763" y="105"/>
                  </a:lnTo>
                  <a:lnTo>
                    <a:pt x="658" y="149"/>
                  </a:lnTo>
                  <a:lnTo>
                    <a:pt x="554" y="209"/>
                  </a:lnTo>
                  <a:lnTo>
                    <a:pt x="449" y="284"/>
                  </a:lnTo>
                  <a:lnTo>
                    <a:pt x="359" y="374"/>
                  </a:lnTo>
                  <a:lnTo>
                    <a:pt x="285" y="463"/>
                  </a:lnTo>
                  <a:lnTo>
                    <a:pt x="210" y="553"/>
                  </a:lnTo>
                  <a:lnTo>
                    <a:pt x="150" y="657"/>
                  </a:lnTo>
                  <a:lnTo>
                    <a:pt x="91" y="762"/>
                  </a:lnTo>
                  <a:lnTo>
                    <a:pt x="61" y="881"/>
                  </a:lnTo>
                  <a:lnTo>
                    <a:pt x="31" y="1001"/>
                  </a:lnTo>
                  <a:lnTo>
                    <a:pt x="1" y="1120"/>
                  </a:lnTo>
                  <a:lnTo>
                    <a:pt x="1" y="1255"/>
                  </a:lnTo>
                  <a:lnTo>
                    <a:pt x="1" y="1389"/>
                  </a:lnTo>
                  <a:lnTo>
                    <a:pt x="31" y="1509"/>
                  </a:lnTo>
                  <a:lnTo>
                    <a:pt x="61" y="1628"/>
                  </a:lnTo>
                  <a:lnTo>
                    <a:pt x="91" y="1748"/>
                  </a:lnTo>
                  <a:lnTo>
                    <a:pt x="150" y="1853"/>
                  </a:lnTo>
                  <a:lnTo>
                    <a:pt x="210" y="1957"/>
                  </a:lnTo>
                  <a:lnTo>
                    <a:pt x="285" y="2062"/>
                  </a:lnTo>
                  <a:lnTo>
                    <a:pt x="359" y="2151"/>
                  </a:lnTo>
                  <a:lnTo>
                    <a:pt x="449" y="2226"/>
                  </a:lnTo>
                  <a:lnTo>
                    <a:pt x="554"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3" y="2226"/>
                  </a:lnTo>
                  <a:lnTo>
                    <a:pt x="2137" y="2151"/>
                  </a:lnTo>
                  <a:lnTo>
                    <a:pt x="2227" y="2062"/>
                  </a:lnTo>
                  <a:lnTo>
                    <a:pt x="2302" y="1957"/>
                  </a:lnTo>
                  <a:lnTo>
                    <a:pt x="2361" y="1853"/>
                  </a:lnTo>
                  <a:lnTo>
                    <a:pt x="2421" y="1748"/>
                  </a:lnTo>
                  <a:lnTo>
                    <a:pt x="2451" y="1628"/>
                  </a:lnTo>
                  <a:lnTo>
                    <a:pt x="2481" y="1509"/>
                  </a:lnTo>
                  <a:lnTo>
                    <a:pt x="2511" y="1389"/>
                  </a:lnTo>
                  <a:lnTo>
                    <a:pt x="2511" y="1255"/>
                  </a:lnTo>
                  <a:lnTo>
                    <a:pt x="2511" y="1120"/>
                  </a:lnTo>
                  <a:lnTo>
                    <a:pt x="2481" y="1001"/>
                  </a:lnTo>
                  <a:lnTo>
                    <a:pt x="2451" y="881"/>
                  </a:lnTo>
                  <a:lnTo>
                    <a:pt x="2421" y="762"/>
                  </a:lnTo>
                  <a:lnTo>
                    <a:pt x="2361" y="657"/>
                  </a:lnTo>
                  <a:lnTo>
                    <a:pt x="2302" y="553"/>
                  </a:lnTo>
                  <a:lnTo>
                    <a:pt x="2227" y="463"/>
                  </a:lnTo>
                  <a:lnTo>
                    <a:pt x="2137" y="374"/>
                  </a:lnTo>
                  <a:lnTo>
                    <a:pt x="2063" y="284"/>
                  </a:lnTo>
                  <a:lnTo>
                    <a:pt x="1958" y="209"/>
                  </a:lnTo>
                  <a:lnTo>
                    <a:pt x="1853" y="149"/>
                  </a:lnTo>
                  <a:lnTo>
                    <a:pt x="1749" y="105"/>
                  </a:lnTo>
                  <a:lnTo>
                    <a:pt x="1629" y="60"/>
                  </a:lnTo>
                  <a:lnTo>
                    <a:pt x="1510" y="30"/>
                  </a:lnTo>
                  <a:lnTo>
                    <a:pt x="1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2"/>
            <p:cNvSpPr/>
            <p:nvPr/>
          </p:nvSpPr>
          <p:spPr>
            <a:xfrm>
              <a:off x="-1182266" y="1251533"/>
              <a:ext cx="70603" cy="70575"/>
            </a:xfrm>
            <a:custGeom>
              <a:avLst/>
              <a:gdLst/>
              <a:ahLst/>
              <a:cxnLst/>
              <a:rect l="l" t="t" r="r" b="b"/>
              <a:pathLst>
                <a:path w="2511" h="2510" extrusionOk="0">
                  <a:moveTo>
                    <a:pt x="1121" y="0"/>
                  </a:moveTo>
                  <a:lnTo>
                    <a:pt x="1001" y="30"/>
                  </a:lnTo>
                  <a:lnTo>
                    <a:pt x="882" y="60"/>
                  </a:lnTo>
                  <a:lnTo>
                    <a:pt x="762" y="105"/>
                  </a:lnTo>
                  <a:lnTo>
                    <a:pt x="658" y="149"/>
                  </a:lnTo>
                  <a:lnTo>
                    <a:pt x="553" y="209"/>
                  </a:lnTo>
                  <a:lnTo>
                    <a:pt x="449" y="284"/>
                  </a:lnTo>
                  <a:lnTo>
                    <a:pt x="359" y="374"/>
                  </a:lnTo>
                  <a:lnTo>
                    <a:pt x="284" y="463"/>
                  </a:lnTo>
                  <a:lnTo>
                    <a:pt x="210" y="553"/>
                  </a:lnTo>
                  <a:lnTo>
                    <a:pt x="150" y="657"/>
                  </a:lnTo>
                  <a:lnTo>
                    <a:pt x="90" y="762"/>
                  </a:lnTo>
                  <a:lnTo>
                    <a:pt x="45" y="881"/>
                  </a:lnTo>
                  <a:lnTo>
                    <a:pt x="15" y="1001"/>
                  </a:lnTo>
                  <a:lnTo>
                    <a:pt x="0" y="1120"/>
                  </a:lnTo>
                  <a:lnTo>
                    <a:pt x="0" y="1255"/>
                  </a:lnTo>
                  <a:lnTo>
                    <a:pt x="0" y="1389"/>
                  </a:lnTo>
                  <a:lnTo>
                    <a:pt x="15" y="1509"/>
                  </a:lnTo>
                  <a:lnTo>
                    <a:pt x="45" y="1628"/>
                  </a:lnTo>
                  <a:lnTo>
                    <a:pt x="90" y="1748"/>
                  </a:lnTo>
                  <a:lnTo>
                    <a:pt x="150" y="1853"/>
                  </a:lnTo>
                  <a:lnTo>
                    <a:pt x="210" y="1957"/>
                  </a:lnTo>
                  <a:lnTo>
                    <a:pt x="284" y="2062"/>
                  </a:lnTo>
                  <a:lnTo>
                    <a:pt x="359" y="2151"/>
                  </a:lnTo>
                  <a:lnTo>
                    <a:pt x="449" y="2226"/>
                  </a:lnTo>
                  <a:lnTo>
                    <a:pt x="553" y="2301"/>
                  </a:lnTo>
                  <a:lnTo>
                    <a:pt x="658" y="2360"/>
                  </a:lnTo>
                  <a:lnTo>
                    <a:pt x="762" y="2420"/>
                  </a:lnTo>
                  <a:lnTo>
                    <a:pt x="882" y="2450"/>
                  </a:lnTo>
                  <a:lnTo>
                    <a:pt x="1001" y="2495"/>
                  </a:lnTo>
                  <a:lnTo>
                    <a:pt x="1121" y="2510"/>
                  </a:lnTo>
                  <a:lnTo>
                    <a:pt x="1375" y="2510"/>
                  </a:lnTo>
                  <a:lnTo>
                    <a:pt x="1509" y="2495"/>
                  </a:lnTo>
                  <a:lnTo>
                    <a:pt x="1629" y="2450"/>
                  </a:lnTo>
                  <a:lnTo>
                    <a:pt x="1748" y="2420"/>
                  </a:lnTo>
                  <a:lnTo>
                    <a:pt x="1853" y="2360"/>
                  </a:lnTo>
                  <a:lnTo>
                    <a:pt x="1957" y="2301"/>
                  </a:lnTo>
                  <a:lnTo>
                    <a:pt x="2047" y="2226"/>
                  </a:lnTo>
                  <a:lnTo>
                    <a:pt x="2137" y="2151"/>
                  </a:lnTo>
                  <a:lnTo>
                    <a:pt x="2226" y="2062"/>
                  </a:lnTo>
                  <a:lnTo>
                    <a:pt x="2301" y="1957"/>
                  </a:lnTo>
                  <a:lnTo>
                    <a:pt x="2361" y="1853"/>
                  </a:lnTo>
                  <a:lnTo>
                    <a:pt x="2406" y="1748"/>
                  </a:lnTo>
                  <a:lnTo>
                    <a:pt x="2450" y="1628"/>
                  </a:lnTo>
                  <a:lnTo>
                    <a:pt x="2480" y="1509"/>
                  </a:lnTo>
                  <a:lnTo>
                    <a:pt x="2510" y="1389"/>
                  </a:lnTo>
                  <a:lnTo>
                    <a:pt x="2510" y="1255"/>
                  </a:lnTo>
                  <a:lnTo>
                    <a:pt x="2510" y="1120"/>
                  </a:lnTo>
                  <a:lnTo>
                    <a:pt x="2480" y="1001"/>
                  </a:lnTo>
                  <a:lnTo>
                    <a:pt x="2450" y="881"/>
                  </a:lnTo>
                  <a:lnTo>
                    <a:pt x="2406" y="762"/>
                  </a:lnTo>
                  <a:lnTo>
                    <a:pt x="2361" y="657"/>
                  </a:lnTo>
                  <a:lnTo>
                    <a:pt x="2301" y="553"/>
                  </a:lnTo>
                  <a:lnTo>
                    <a:pt x="2226" y="463"/>
                  </a:lnTo>
                  <a:lnTo>
                    <a:pt x="2137" y="374"/>
                  </a:lnTo>
                  <a:lnTo>
                    <a:pt x="2047" y="284"/>
                  </a:lnTo>
                  <a:lnTo>
                    <a:pt x="1957" y="209"/>
                  </a:lnTo>
                  <a:lnTo>
                    <a:pt x="1853" y="149"/>
                  </a:lnTo>
                  <a:lnTo>
                    <a:pt x="1748" y="105"/>
                  </a:lnTo>
                  <a:lnTo>
                    <a:pt x="1629" y="60"/>
                  </a:lnTo>
                  <a:lnTo>
                    <a:pt x="1509" y="30"/>
                  </a:lnTo>
                  <a:lnTo>
                    <a:pt x="1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2"/>
            <p:cNvSpPr/>
            <p:nvPr/>
          </p:nvSpPr>
          <p:spPr>
            <a:xfrm>
              <a:off x="-1072636" y="1251533"/>
              <a:ext cx="70603" cy="70575"/>
            </a:xfrm>
            <a:custGeom>
              <a:avLst/>
              <a:gdLst/>
              <a:ahLst/>
              <a:cxnLst/>
              <a:rect l="l" t="t" r="r" b="b"/>
              <a:pathLst>
                <a:path w="2511" h="2510" extrusionOk="0">
                  <a:moveTo>
                    <a:pt x="1121" y="0"/>
                  </a:moveTo>
                  <a:lnTo>
                    <a:pt x="1002" y="30"/>
                  </a:lnTo>
                  <a:lnTo>
                    <a:pt x="882" y="60"/>
                  </a:lnTo>
                  <a:lnTo>
                    <a:pt x="763" y="105"/>
                  </a:lnTo>
                  <a:lnTo>
                    <a:pt x="658" y="149"/>
                  </a:lnTo>
                  <a:lnTo>
                    <a:pt x="553" y="209"/>
                  </a:lnTo>
                  <a:lnTo>
                    <a:pt x="449" y="284"/>
                  </a:lnTo>
                  <a:lnTo>
                    <a:pt x="359" y="374"/>
                  </a:lnTo>
                  <a:lnTo>
                    <a:pt x="284" y="463"/>
                  </a:lnTo>
                  <a:lnTo>
                    <a:pt x="210" y="553"/>
                  </a:lnTo>
                  <a:lnTo>
                    <a:pt x="150" y="657"/>
                  </a:lnTo>
                  <a:lnTo>
                    <a:pt x="90" y="762"/>
                  </a:lnTo>
                  <a:lnTo>
                    <a:pt x="60" y="881"/>
                  </a:lnTo>
                  <a:lnTo>
                    <a:pt x="30" y="1001"/>
                  </a:lnTo>
                  <a:lnTo>
                    <a:pt x="1" y="1120"/>
                  </a:lnTo>
                  <a:lnTo>
                    <a:pt x="1" y="1255"/>
                  </a:lnTo>
                  <a:lnTo>
                    <a:pt x="1" y="1389"/>
                  </a:lnTo>
                  <a:lnTo>
                    <a:pt x="30" y="1509"/>
                  </a:lnTo>
                  <a:lnTo>
                    <a:pt x="60" y="1628"/>
                  </a:lnTo>
                  <a:lnTo>
                    <a:pt x="90" y="1748"/>
                  </a:lnTo>
                  <a:lnTo>
                    <a:pt x="150" y="1853"/>
                  </a:lnTo>
                  <a:lnTo>
                    <a:pt x="210" y="1957"/>
                  </a:lnTo>
                  <a:lnTo>
                    <a:pt x="284" y="2062"/>
                  </a:lnTo>
                  <a:lnTo>
                    <a:pt x="359" y="2151"/>
                  </a:lnTo>
                  <a:lnTo>
                    <a:pt x="449" y="2226"/>
                  </a:lnTo>
                  <a:lnTo>
                    <a:pt x="553"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2" y="2226"/>
                  </a:lnTo>
                  <a:lnTo>
                    <a:pt x="2152" y="2151"/>
                  </a:lnTo>
                  <a:lnTo>
                    <a:pt x="2227" y="2062"/>
                  </a:lnTo>
                  <a:lnTo>
                    <a:pt x="2301" y="1957"/>
                  </a:lnTo>
                  <a:lnTo>
                    <a:pt x="2361" y="1853"/>
                  </a:lnTo>
                  <a:lnTo>
                    <a:pt x="2421" y="1748"/>
                  </a:lnTo>
                  <a:lnTo>
                    <a:pt x="2451" y="1628"/>
                  </a:lnTo>
                  <a:lnTo>
                    <a:pt x="2481" y="1509"/>
                  </a:lnTo>
                  <a:lnTo>
                    <a:pt x="2510" y="1389"/>
                  </a:lnTo>
                  <a:lnTo>
                    <a:pt x="2510" y="1255"/>
                  </a:lnTo>
                  <a:lnTo>
                    <a:pt x="2510" y="1120"/>
                  </a:lnTo>
                  <a:lnTo>
                    <a:pt x="2481" y="1001"/>
                  </a:lnTo>
                  <a:lnTo>
                    <a:pt x="2451" y="881"/>
                  </a:lnTo>
                  <a:lnTo>
                    <a:pt x="2421" y="762"/>
                  </a:lnTo>
                  <a:lnTo>
                    <a:pt x="2361" y="657"/>
                  </a:lnTo>
                  <a:lnTo>
                    <a:pt x="2301" y="553"/>
                  </a:lnTo>
                  <a:lnTo>
                    <a:pt x="2227" y="463"/>
                  </a:lnTo>
                  <a:lnTo>
                    <a:pt x="2152" y="374"/>
                  </a:lnTo>
                  <a:lnTo>
                    <a:pt x="2062" y="284"/>
                  </a:lnTo>
                  <a:lnTo>
                    <a:pt x="1958" y="209"/>
                  </a:lnTo>
                  <a:lnTo>
                    <a:pt x="1853" y="149"/>
                  </a:lnTo>
                  <a:lnTo>
                    <a:pt x="1749" y="105"/>
                  </a:lnTo>
                  <a:lnTo>
                    <a:pt x="1629" y="60"/>
                  </a:lnTo>
                  <a:lnTo>
                    <a:pt x="1510" y="30"/>
                  </a:lnTo>
                  <a:lnTo>
                    <a:pt x="13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7" name="Google Shape;1447;p32"/>
            <p:cNvGrpSpPr/>
            <p:nvPr/>
          </p:nvGrpSpPr>
          <p:grpSpPr>
            <a:xfrm>
              <a:off x="-1837553" y="1587475"/>
              <a:ext cx="691023" cy="562245"/>
              <a:chOff x="-3597915" y="995403"/>
              <a:chExt cx="1552860" cy="1263472"/>
            </a:xfrm>
          </p:grpSpPr>
          <p:sp>
            <p:nvSpPr>
              <p:cNvPr id="1448" name="Google Shape;1448;p32"/>
              <p:cNvSpPr/>
              <p:nvPr/>
            </p:nvSpPr>
            <p:spPr>
              <a:xfrm>
                <a:off x="-3597915" y="995403"/>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2"/>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2"/>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2"/>
              <p:cNvSpPr/>
              <p:nvPr/>
            </p:nvSpPr>
            <p:spPr>
              <a:xfrm>
                <a:off x="-2739789" y="2103051"/>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2"/>
              <p:cNvSpPr/>
              <p:nvPr/>
            </p:nvSpPr>
            <p:spPr>
              <a:xfrm>
                <a:off x="-3597456" y="1659815"/>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2"/>
              <p:cNvSpPr/>
              <p:nvPr/>
            </p:nvSpPr>
            <p:spPr>
              <a:xfrm>
                <a:off x="-3586393" y="1355018"/>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2"/>
              <p:cNvSpPr/>
              <p:nvPr/>
            </p:nvSpPr>
            <p:spPr>
              <a:xfrm>
                <a:off x="-2484966" y="1641048"/>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2"/>
              <p:cNvSpPr/>
              <p:nvPr/>
            </p:nvSpPr>
            <p:spPr>
              <a:xfrm>
                <a:off x="-3538786" y="1388664"/>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2"/>
              <p:cNvSpPr/>
              <p:nvPr/>
            </p:nvSpPr>
            <p:spPr>
              <a:xfrm>
                <a:off x="-2663342" y="1212232"/>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2"/>
              <p:cNvSpPr/>
              <p:nvPr/>
            </p:nvSpPr>
            <p:spPr>
              <a:xfrm>
                <a:off x="-2390742" y="1355018"/>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2"/>
              <p:cNvSpPr/>
              <p:nvPr/>
            </p:nvSpPr>
            <p:spPr>
              <a:xfrm>
                <a:off x="-3103715" y="1620867"/>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2"/>
              <p:cNvSpPr/>
              <p:nvPr/>
            </p:nvSpPr>
            <p:spPr>
              <a:xfrm>
                <a:off x="-2999383" y="999750"/>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2"/>
              <p:cNvSpPr/>
              <p:nvPr/>
            </p:nvSpPr>
            <p:spPr>
              <a:xfrm>
                <a:off x="-2773435" y="997807"/>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2"/>
              <p:cNvSpPr/>
              <p:nvPr/>
            </p:nvSpPr>
            <p:spPr>
              <a:xfrm>
                <a:off x="-3429683" y="1212232"/>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2"/>
              <p:cNvSpPr/>
              <p:nvPr/>
            </p:nvSpPr>
            <p:spPr>
              <a:xfrm>
                <a:off x="-2735936" y="1199261"/>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2"/>
              <p:cNvSpPr/>
              <p:nvPr/>
            </p:nvSpPr>
            <p:spPr>
              <a:xfrm>
                <a:off x="-3195076" y="1579056"/>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2"/>
              <p:cNvSpPr/>
              <p:nvPr/>
            </p:nvSpPr>
            <p:spPr>
              <a:xfrm>
                <a:off x="-2841223" y="1661264"/>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2"/>
              <p:cNvSpPr/>
              <p:nvPr/>
            </p:nvSpPr>
            <p:spPr>
              <a:xfrm>
                <a:off x="-2675359" y="1846814"/>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2"/>
              <p:cNvSpPr/>
              <p:nvPr/>
            </p:nvSpPr>
            <p:spPr>
              <a:xfrm>
                <a:off x="-3223421" y="1440583"/>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2"/>
              <p:cNvSpPr/>
              <p:nvPr/>
            </p:nvSpPr>
            <p:spPr>
              <a:xfrm>
                <a:off x="-2773435" y="1400221"/>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2"/>
              <p:cNvSpPr/>
              <p:nvPr/>
            </p:nvSpPr>
            <p:spPr>
              <a:xfrm>
                <a:off x="-2315744" y="1793447"/>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2"/>
              <p:cNvSpPr/>
              <p:nvPr/>
            </p:nvSpPr>
            <p:spPr>
              <a:xfrm>
                <a:off x="-2357590" y="1375198"/>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2"/>
              <p:cNvSpPr/>
              <p:nvPr/>
            </p:nvSpPr>
            <p:spPr>
              <a:xfrm>
                <a:off x="-2248946" y="1607896"/>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2"/>
              <p:cNvSpPr/>
              <p:nvPr/>
            </p:nvSpPr>
            <p:spPr>
              <a:xfrm>
                <a:off x="-3264773" y="1067043"/>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2"/>
              <p:cNvSpPr/>
              <p:nvPr/>
            </p:nvSpPr>
            <p:spPr>
              <a:xfrm>
                <a:off x="-3479658" y="1917960"/>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2"/>
              <p:cNvSpPr/>
              <p:nvPr/>
            </p:nvSpPr>
            <p:spPr>
              <a:xfrm>
                <a:off x="-3402751" y="1917960"/>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2"/>
              <p:cNvSpPr/>
              <p:nvPr/>
            </p:nvSpPr>
            <p:spPr>
              <a:xfrm>
                <a:off x="-3325350" y="1917960"/>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2"/>
              <p:cNvSpPr/>
              <p:nvPr/>
            </p:nvSpPr>
            <p:spPr>
              <a:xfrm>
                <a:off x="-3248409" y="1917960"/>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2"/>
              <p:cNvSpPr/>
              <p:nvPr/>
            </p:nvSpPr>
            <p:spPr>
              <a:xfrm>
                <a:off x="-3171503" y="1917960"/>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7" name="Google Shape;1477;p32"/>
            <p:cNvSpPr/>
            <p:nvPr/>
          </p:nvSpPr>
          <p:spPr>
            <a:xfrm>
              <a:off x="-1893024" y="2339485"/>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3"/>
                  </a:lnTo>
                  <a:lnTo>
                    <a:pt x="1" y="852"/>
                  </a:lnTo>
                  <a:lnTo>
                    <a:pt x="30" y="1016"/>
                  </a:lnTo>
                  <a:lnTo>
                    <a:pt x="75" y="1181"/>
                  </a:lnTo>
                  <a:lnTo>
                    <a:pt x="150" y="1315"/>
                  </a:lnTo>
                  <a:lnTo>
                    <a:pt x="255" y="1450"/>
                  </a:lnTo>
                  <a:lnTo>
                    <a:pt x="389" y="1554"/>
                  </a:lnTo>
                  <a:lnTo>
                    <a:pt x="523" y="1629"/>
                  </a:lnTo>
                  <a:lnTo>
                    <a:pt x="688" y="1674"/>
                  </a:lnTo>
                  <a:lnTo>
                    <a:pt x="852" y="1689"/>
                  </a:lnTo>
                  <a:lnTo>
                    <a:pt x="26623" y="1689"/>
                  </a:lnTo>
                  <a:lnTo>
                    <a:pt x="26787" y="1674"/>
                  </a:lnTo>
                  <a:lnTo>
                    <a:pt x="26952" y="1629"/>
                  </a:lnTo>
                  <a:lnTo>
                    <a:pt x="27101" y="1554"/>
                  </a:lnTo>
                  <a:lnTo>
                    <a:pt x="27221" y="1450"/>
                  </a:lnTo>
                  <a:lnTo>
                    <a:pt x="27325" y="1315"/>
                  </a:lnTo>
                  <a:lnTo>
                    <a:pt x="27400" y="1181"/>
                  </a:lnTo>
                  <a:lnTo>
                    <a:pt x="27460" y="1016"/>
                  </a:lnTo>
                  <a:lnTo>
                    <a:pt x="27475" y="852"/>
                  </a:lnTo>
                  <a:lnTo>
                    <a:pt x="27460" y="673"/>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2"/>
            <p:cNvSpPr/>
            <p:nvPr/>
          </p:nvSpPr>
          <p:spPr>
            <a:xfrm>
              <a:off x="-1893024" y="2490701"/>
              <a:ext cx="772528" cy="47912"/>
            </a:xfrm>
            <a:custGeom>
              <a:avLst/>
              <a:gdLst/>
              <a:ahLst/>
              <a:cxnLst/>
              <a:rect l="l" t="t" r="r" b="b"/>
              <a:pathLst>
                <a:path w="27475" h="1704" extrusionOk="0">
                  <a:moveTo>
                    <a:pt x="852" y="1"/>
                  </a:moveTo>
                  <a:lnTo>
                    <a:pt x="688" y="31"/>
                  </a:lnTo>
                  <a:lnTo>
                    <a:pt x="523" y="75"/>
                  </a:lnTo>
                  <a:lnTo>
                    <a:pt x="389" y="150"/>
                  </a:lnTo>
                  <a:lnTo>
                    <a:pt x="255" y="255"/>
                  </a:lnTo>
                  <a:lnTo>
                    <a:pt x="150" y="389"/>
                  </a:lnTo>
                  <a:lnTo>
                    <a:pt x="75" y="524"/>
                  </a:lnTo>
                  <a:lnTo>
                    <a:pt x="30" y="688"/>
                  </a:lnTo>
                  <a:lnTo>
                    <a:pt x="1" y="852"/>
                  </a:lnTo>
                  <a:lnTo>
                    <a:pt x="30" y="1031"/>
                  </a:lnTo>
                  <a:lnTo>
                    <a:pt x="75" y="1181"/>
                  </a:lnTo>
                  <a:lnTo>
                    <a:pt x="150" y="1330"/>
                  </a:lnTo>
                  <a:lnTo>
                    <a:pt x="255" y="1465"/>
                  </a:lnTo>
                  <a:lnTo>
                    <a:pt x="389" y="1554"/>
                  </a:lnTo>
                  <a:lnTo>
                    <a:pt x="523" y="1644"/>
                  </a:lnTo>
                  <a:lnTo>
                    <a:pt x="688" y="1689"/>
                  </a:lnTo>
                  <a:lnTo>
                    <a:pt x="852" y="1704"/>
                  </a:lnTo>
                  <a:lnTo>
                    <a:pt x="26623" y="1704"/>
                  </a:lnTo>
                  <a:lnTo>
                    <a:pt x="26787" y="1689"/>
                  </a:lnTo>
                  <a:lnTo>
                    <a:pt x="26952" y="1644"/>
                  </a:lnTo>
                  <a:lnTo>
                    <a:pt x="27101" y="1554"/>
                  </a:lnTo>
                  <a:lnTo>
                    <a:pt x="27221" y="1465"/>
                  </a:lnTo>
                  <a:lnTo>
                    <a:pt x="27325" y="1330"/>
                  </a:lnTo>
                  <a:lnTo>
                    <a:pt x="27400" y="1181"/>
                  </a:lnTo>
                  <a:lnTo>
                    <a:pt x="27460" y="1031"/>
                  </a:lnTo>
                  <a:lnTo>
                    <a:pt x="27475" y="852"/>
                  </a:lnTo>
                  <a:lnTo>
                    <a:pt x="27460" y="688"/>
                  </a:lnTo>
                  <a:lnTo>
                    <a:pt x="27400" y="524"/>
                  </a:lnTo>
                  <a:lnTo>
                    <a:pt x="27325" y="389"/>
                  </a:lnTo>
                  <a:lnTo>
                    <a:pt x="27221" y="255"/>
                  </a:lnTo>
                  <a:lnTo>
                    <a:pt x="27101" y="150"/>
                  </a:lnTo>
                  <a:lnTo>
                    <a:pt x="26952" y="75"/>
                  </a:lnTo>
                  <a:lnTo>
                    <a:pt x="26787" y="31"/>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2"/>
            <p:cNvSpPr/>
            <p:nvPr/>
          </p:nvSpPr>
          <p:spPr>
            <a:xfrm>
              <a:off x="-1893024" y="2642339"/>
              <a:ext cx="772528" cy="47912"/>
            </a:xfrm>
            <a:custGeom>
              <a:avLst/>
              <a:gdLst/>
              <a:ahLst/>
              <a:cxnLst/>
              <a:rect l="l" t="t" r="r" b="b"/>
              <a:pathLst>
                <a:path w="27475" h="1704" extrusionOk="0">
                  <a:moveTo>
                    <a:pt x="852" y="1"/>
                  </a:moveTo>
                  <a:lnTo>
                    <a:pt x="688" y="16"/>
                  </a:lnTo>
                  <a:lnTo>
                    <a:pt x="523" y="75"/>
                  </a:lnTo>
                  <a:lnTo>
                    <a:pt x="389" y="150"/>
                  </a:lnTo>
                  <a:lnTo>
                    <a:pt x="255" y="255"/>
                  </a:lnTo>
                  <a:lnTo>
                    <a:pt x="150" y="374"/>
                  </a:lnTo>
                  <a:lnTo>
                    <a:pt x="75" y="524"/>
                  </a:lnTo>
                  <a:lnTo>
                    <a:pt x="30" y="688"/>
                  </a:lnTo>
                  <a:lnTo>
                    <a:pt x="1" y="852"/>
                  </a:lnTo>
                  <a:lnTo>
                    <a:pt x="30" y="1032"/>
                  </a:lnTo>
                  <a:lnTo>
                    <a:pt x="75" y="1181"/>
                  </a:lnTo>
                  <a:lnTo>
                    <a:pt x="150" y="1330"/>
                  </a:lnTo>
                  <a:lnTo>
                    <a:pt x="255" y="1450"/>
                  </a:lnTo>
                  <a:lnTo>
                    <a:pt x="389" y="1555"/>
                  </a:lnTo>
                  <a:lnTo>
                    <a:pt x="523" y="1629"/>
                  </a:lnTo>
                  <a:lnTo>
                    <a:pt x="688" y="1689"/>
                  </a:lnTo>
                  <a:lnTo>
                    <a:pt x="852" y="1704"/>
                  </a:lnTo>
                  <a:lnTo>
                    <a:pt x="26623" y="1704"/>
                  </a:lnTo>
                  <a:lnTo>
                    <a:pt x="26787" y="1689"/>
                  </a:lnTo>
                  <a:lnTo>
                    <a:pt x="26952" y="1629"/>
                  </a:lnTo>
                  <a:lnTo>
                    <a:pt x="27101" y="1555"/>
                  </a:lnTo>
                  <a:lnTo>
                    <a:pt x="27221" y="1450"/>
                  </a:lnTo>
                  <a:lnTo>
                    <a:pt x="27325" y="1330"/>
                  </a:lnTo>
                  <a:lnTo>
                    <a:pt x="27400" y="1181"/>
                  </a:lnTo>
                  <a:lnTo>
                    <a:pt x="27460" y="1032"/>
                  </a:lnTo>
                  <a:lnTo>
                    <a:pt x="27475" y="852"/>
                  </a:lnTo>
                  <a:lnTo>
                    <a:pt x="27460" y="688"/>
                  </a:lnTo>
                  <a:lnTo>
                    <a:pt x="27400" y="524"/>
                  </a:lnTo>
                  <a:lnTo>
                    <a:pt x="27325" y="374"/>
                  </a:lnTo>
                  <a:lnTo>
                    <a:pt x="27221" y="255"/>
                  </a:lnTo>
                  <a:lnTo>
                    <a:pt x="27101" y="150"/>
                  </a:lnTo>
                  <a:lnTo>
                    <a:pt x="26952" y="75"/>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2"/>
            <p:cNvSpPr/>
            <p:nvPr/>
          </p:nvSpPr>
          <p:spPr>
            <a:xfrm>
              <a:off x="-1893024" y="2793977"/>
              <a:ext cx="772528" cy="47940"/>
            </a:xfrm>
            <a:custGeom>
              <a:avLst/>
              <a:gdLst/>
              <a:ahLst/>
              <a:cxnLst/>
              <a:rect l="l" t="t" r="r" b="b"/>
              <a:pathLst>
                <a:path w="27475" h="1705" extrusionOk="0">
                  <a:moveTo>
                    <a:pt x="852" y="1"/>
                  </a:moveTo>
                  <a:lnTo>
                    <a:pt x="688" y="16"/>
                  </a:lnTo>
                  <a:lnTo>
                    <a:pt x="523" y="61"/>
                  </a:lnTo>
                  <a:lnTo>
                    <a:pt x="389" y="150"/>
                  </a:lnTo>
                  <a:lnTo>
                    <a:pt x="255" y="255"/>
                  </a:lnTo>
                  <a:lnTo>
                    <a:pt x="150" y="374"/>
                  </a:lnTo>
                  <a:lnTo>
                    <a:pt x="75" y="524"/>
                  </a:lnTo>
                  <a:lnTo>
                    <a:pt x="30" y="673"/>
                  </a:lnTo>
                  <a:lnTo>
                    <a:pt x="1" y="853"/>
                  </a:lnTo>
                  <a:lnTo>
                    <a:pt x="30" y="1017"/>
                  </a:lnTo>
                  <a:lnTo>
                    <a:pt x="75" y="1181"/>
                  </a:lnTo>
                  <a:lnTo>
                    <a:pt x="150" y="1331"/>
                  </a:lnTo>
                  <a:lnTo>
                    <a:pt x="255" y="1450"/>
                  </a:lnTo>
                  <a:lnTo>
                    <a:pt x="389" y="1555"/>
                  </a:lnTo>
                  <a:lnTo>
                    <a:pt x="523" y="1629"/>
                  </a:lnTo>
                  <a:lnTo>
                    <a:pt x="688" y="1674"/>
                  </a:lnTo>
                  <a:lnTo>
                    <a:pt x="852" y="1704"/>
                  </a:lnTo>
                  <a:lnTo>
                    <a:pt x="26623" y="1704"/>
                  </a:lnTo>
                  <a:lnTo>
                    <a:pt x="26787" y="1674"/>
                  </a:lnTo>
                  <a:lnTo>
                    <a:pt x="26952" y="1629"/>
                  </a:lnTo>
                  <a:lnTo>
                    <a:pt x="27101" y="1555"/>
                  </a:lnTo>
                  <a:lnTo>
                    <a:pt x="27221" y="1450"/>
                  </a:lnTo>
                  <a:lnTo>
                    <a:pt x="27325" y="1331"/>
                  </a:lnTo>
                  <a:lnTo>
                    <a:pt x="27400" y="1181"/>
                  </a:lnTo>
                  <a:lnTo>
                    <a:pt x="27460" y="1017"/>
                  </a:lnTo>
                  <a:lnTo>
                    <a:pt x="27475" y="853"/>
                  </a:lnTo>
                  <a:lnTo>
                    <a:pt x="27460" y="673"/>
                  </a:lnTo>
                  <a:lnTo>
                    <a:pt x="27400" y="524"/>
                  </a:lnTo>
                  <a:lnTo>
                    <a:pt x="27325" y="374"/>
                  </a:lnTo>
                  <a:lnTo>
                    <a:pt x="27221" y="255"/>
                  </a:lnTo>
                  <a:lnTo>
                    <a:pt x="27101" y="150"/>
                  </a:lnTo>
                  <a:lnTo>
                    <a:pt x="26952" y="61"/>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2"/>
            <p:cNvSpPr/>
            <p:nvPr/>
          </p:nvSpPr>
          <p:spPr>
            <a:xfrm>
              <a:off x="-1893024" y="2945643"/>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2"/>
                  </a:lnTo>
                  <a:lnTo>
                    <a:pt x="1" y="837"/>
                  </a:lnTo>
                  <a:lnTo>
                    <a:pt x="30" y="1016"/>
                  </a:lnTo>
                  <a:lnTo>
                    <a:pt x="75" y="1180"/>
                  </a:lnTo>
                  <a:lnTo>
                    <a:pt x="150" y="1315"/>
                  </a:lnTo>
                  <a:lnTo>
                    <a:pt x="255" y="1449"/>
                  </a:lnTo>
                  <a:lnTo>
                    <a:pt x="389" y="1554"/>
                  </a:lnTo>
                  <a:lnTo>
                    <a:pt x="523" y="1629"/>
                  </a:lnTo>
                  <a:lnTo>
                    <a:pt x="688" y="1673"/>
                  </a:lnTo>
                  <a:lnTo>
                    <a:pt x="852" y="1688"/>
                  </a:lnTo>
                  <a:lnTo>
                    <a:pt x="26623" y="1688"/>
                  </a:lnTo>
                  <a:lnTo>
                    <a:pt x="26787" y="1673"/>
                  </a:lnTo>
                  <a:lnTo>
                    <a:pt x="26952" y="1629"/>
                  </a:lnTo>
                  <a:lnTo>
                    <a:pt x="27101" y="1554"/>
                  </a:lnTo>
                  <a:lnTo>
                    <a:pt x="27221" y="1449"/>
                  </a:lnTo>
                  <a:lnTo>
                    <a:pt x="27325" y="1315"/>
                  </a:lnTo>
                  <a:lnTo>
                    <a:pt x="27400" y="1180"/>
                  </a:lnTo>
                  <a:lnTo>
                    <a:pt x="27460" y="1016"/>
                  </a:lnTo>
                  <a:lnTo>
                    <a:pt x="27475" y="837"/>
                  </a:lnTo>
                  <a:lnTo>
                    <a:pt x="27460" y="672"/>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2"/>
            <p:cNvSpPr/>
            <p:nvPr/>
          </p:nvSpPr>
          <p:spPr>
            <a:xfrm>
              <a:off x="-1893024" y="3096859"/>
              <a:ext cx="772528" cy="47912"/>
            </a:xfrm>
            <a:custGeom>
              <a:avLst/>
              <a:gdLst/>
              <a:ahLst/>
              <a:cxnLst/>
              <a:rect l="l" t="t" r="r" b="b"/>
              <a:pathLst>
                <a:path w="27475" h="1704" extrusionOk="0">
                  <a:moveTo>
                    <a:pt x="852" y="0"/>
                  </a:moveTo>
                  <a:lnTo>
                    <a:pt x="688" y="15"/>
                  </a:lnTo>
                  <a:lnTo>
                    <a:pt x="523" y="75"/>
                  </a:lnTo>
                  <a:lnTo>
                    <a:pt x="389" y="150"/>
                  </a:lnTo>
                  <a:lnTo>
                    <a:pt x="255" y="254"/>
                  </a:lnTo>
                  <a:lnTo>
                    <a:pt x="150" y="374"/>
                  </a:lnTo>
                  <a:lnTo>
                    <a:pt x="75" y="523"/>
                  </a:lnTo>
                  <a:lnTo>
                    <a:pt x="30" y="688"/>
                  </a:lnTo>
                  <a:lnTo>
                    <a:pt x="1" y="852"/>
                  </a:lnTo>
                  <a:lnTo>
                    <a:pt x="30" y="1031"/>
                  </a:lnTo>
                  <a:lnTo>
                    <a:pt x="75" y="1181"/>
                  </a:lnTo>
                  <a:lnTo>
                    <a:pt x="150" y="1330"/>
                  </a:lnTo>
                  <a:lnTo>
                    <a:pt x="255" y="1449"/>
                  </a:lnTo>
                  <a:lnTo>
                    <a:pt x="389" y="1554"/>
                  </a:lnTo>
                  <a:lnTo>
                    <a:pt x="523" y="1644"/>
                  </a:lnTo>
                  <a:lnTo>
                    <a:pt x="688" y="1689"/>
                  </a:lnTo>
                  <a:lnTo>
                    <a:pt x="852" y="1703"/>
                  </a:lnTo>
                  <a:lnTo>
                    <a:pt x="26623" y="1703"/>
                  </a:lnTo>
                  <a:lnTo>
                    <a:pt x="26787" y="1689"/>
                  </a:lnTo>
                  <a:lnTo>
                    <a:pt x="26952" y="1644"/>
                  </a:lnTo>
                  <a:lnTo>
                    <a:pt x="27101" y="1554"/>
                  </a:lnTo>
                  <a:lnTo>
                    <a:pt x="27221" y="1449"/>
                  </a:lnTo>
                  <a:lnTo>
                    <a:pt x="27325" y="1330"/>
                  </a:lnTo>
                  <a:lnTo>
                    <a:pt x="27400" y="1181"/>
                  </a:lnTo>
                  <a:lnTo>
                    <a:pt x="27460" y="1031"/>
                  </a:lnTo>
                  <a:lnTo>
                    <a:pt x="27475" y="852"/>
                  </a:lnTo>
                  <a:lnTo>
                    <a:pt x="27460" y="688"/>
                  </a:lnTo>
                  <a:lnTo>
                    <a:pt x="27400" y="523"/>
                  </a:lnTo>
                  <a:lnTo>
                    <a:pt x="27325" y="374"/>
                  </a:lnTo>
                  <a:lnTo>
                    <a:pt x="27221" y="254"/>
                  </a:lnTo>
                  <a:lnTo>
                    <a:pt x="27101" y="150"/>
                  </a:lnTo>
                  <a:lnTo>
                    <a:pt x="26952" y="75"/>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32"/>
          <p:cNvGrpSpPr/>
          <p:nvPr/>
        </p:nvGrpSpPr>
        <p:grpSpPr>
          <a:xfrm>
            <a:off x="2823238" y="1972442"/>
            <a:ext cx="2588083" cy="2656316"/>
            <a:chOff x="-2362222" y="2639837"/>
            <a:chExt cx="2038181" cy="2091917"/>
          </a:xfrm>
        </p:grpSpPr>
        <p:sp>
          <p:nvSpPr>
            <p:cNvPr id="1484" name="Google Shape;1484;p32"/>
            <p:cNvSpPr/>
            <p:nvPr/>
          </p:nvSpPr>
          <p:spPr>
            <a:xfrm>
              <a:off x="-2362222" y="4609077"/>
              <a:ext cx="2038181" cy="122677"/>
            </a:xfrm>
            <a:custGeom>
              <a:avLst/>
              <a:gdLst/>
              <a:ahLst/>
              <a:cxnLst/>
              <a:rect l="l" t="t" r="r" b="b"/>
              <a:pathLst>
                <a:path w="72488" h="4363" extrusionOk="0">
                  <a:moveTo>
                    <a:pt x="36244" y="1"/>
                  </a:moveTo>
                  <a:lnTo>
                    <a:pt x="32538" y="16"/>
                  </a:lnTo>
                  <a:lnTo>
                    <a:pt x="28938" y="45"/>
                  </a:lnTo>
                  <a:lnTo>
                    <a:pt x="25472" y="105"/>
                  </a:lnTo>
                  <a:lnTo>
                    <a:pt x="22141" y="180"/>
                  </a:lnTo>
                  <a:lnTo>
                    <a:pt x="18973" y="270"/>
                  </a:lnTo>
                  <a:lnTo>
                    <a:pt x="15985" y="374"/>
                  </a:lnTo>
                  <a:lnTo>
                    <a:pt x="13192" y="509"/>
                  </a:lnTo>
                  <a:lnTo>
                    <a:pt x="10622" y="643"/>
                  </a:lnTo>
                  <a:lnTo>
                    <a:pt x="8277" y="792"/>
                  </a:lnTo>
                  <a:lnTo>
                    <a:pt x="6185" y="972"/>
                  </a:lnTo>
                  <a:lnTo>
                    <a:pt x="5244" y="1061"/>
                  </a:lnTo>
                  <a:lnTo>
                    <a:pt x="4377" y="1151"/>
                  </a:lnTo>
                  <a:lnTo>
                    <a:pt x="3571" y="1241"/>
                  </a:lnTo>
                  <a:lnTo>
                    <a:pt x="2853" y="1330"/>
                  </a:lnTo>
                  <a:lnTo>
                    <a:pt x="2196" y="1435"/>
                  </a:lnTo>
                  <a:lnTo>
                    <a:pt x="1628" y="1539"/>
                  </a:lnTo>
                  <a:lnTo>
                    <a:pt x="1150" y="1644"/>
                  </a:lnTo>
                  <a:lnTo>
                    <a:pt x="732" y="1749"/>
                  </a:lnTo>
                  <a:lnTo>
                    <a:pt x="418" y="1853"/>
                  </a:lnTo>
                  <a:lnTo>
                    <a:pt x="299" y="1913"/>
                  </a:lnTo>
                  <a:lnTo>
                    <a:pt x="194" y="1958"/>
                  </a:lnTo>
                  <a:lnTo>
                    <a:pt x="105" y="2018"/>
                  </a:lnTo>
                  <a:lnTo>
                    <a:pt x="45" y="2077"/>
                  </a:lnTo>
                  <a:lnTo>
                    <a:pt x="15" y="2122"/>
                  </a:lnTo>
                  <a:lnTo>
                    <a:pt x="0" y="2182"/>
                  </a:lnTo>
                  <a:lnTo>
                    <a:pt x="15" y="2242"/>
                  </a:lnTo>
                  <a:lnTo>
                    <a:pt x="45" y="2301"/>
                  </a:lnTo>
                  <a:lnTo>
                    <a:pt x="105" y="2346"/>
                  </a:lnTo>
                  <a:lnTo>
                    <a:pt x="194" y="2406"/>
                  </a:lnTo>
                  <a:lnTo>
                    <a:pt x="299" y="2466"/>
                  </a:lnTo>
                  <a:lnTo>
                    <a:pt x="418" y="2511"/>
                  </a:lnTo>
                  <a:lnTo>
                    <a:pt x="732" y="2630"/>
                  </a:lnTo>
                  <a:lnTo>
                    <a:pt x="1150" y="2735"/>
                  </a:lnTo>
                  <a:lnTo>
                    <a:pt x="1628" y="2839"/>
                  </a:lnTo>
                  <a:lnTo>
                    <a:pt x="2196" y="2929"/>
                  </a:lnTo>
                  <a:lnTo>
                    <a:pt x="2853" y="3033"/>
                  </a:lnTo>
                  <a:lnTo>
                    <a:pt x="3571" y="3123"/>
                  </a:lnTo>
                  <a:lnTo>
                    <a:pt x="4377" y="3228"/>
                  </a:lnTo>
                  <a:lnTo>
                    <a:pt x="5244" y="3317"/>
                  </a:lnTo>
                  <a:lnTo>
                    <a:pt x="6185" y="3407"/>
                  </a:lnTo>
                  <a:lnTo>
                    <a:pt x="8277" y="3571"/>
                  </a:lnTo>
                  <a:lnTo>
                    <a:pt x="10622" y="3721"/>
                  </a:lnTo>
                  <a:lnTo>
                    <a:pt x="13192" y="3870"/>
                  </a:lnTo>
                  <a:lnTo>
                    <a:pt x="15985" y="3990"/>
                  </a:lnTo>
                  <a:lnTo>
                    <a:pt x="18973" y="4094"/>
                  </a:lnTo>
                  <a:lnTo>
                    <a:pt x="22141" y="4184"/>
                  </a:lnTo>
                  <a:lnTo>
                    <a:pt x="25472" y="4258"/>
                  </a:lnTo>
                  <a:lnTo>
                    <a:pt x="28938" y="4318"/>
                  </a:lnTo>
                  <a:lnTo>
                    <a:pt x="32538" y="4348"/>
                  </a:lnTo>
                  <a:lnTo>
                    <a:pt x="36244" y="4363"/>
                  </a:lnTo>
                  <a:lnTo>
                    <a:pt x="39949" y="4348"/>
                  </a:lnTo>
                  <a:lnTo>
                    <a:pt x="43549" y="4318"/>
                  </a:lnTo>
                  <a:lnTo>
                    <a:pt x="47015" y="4258"/>
                  </a:lnTo>
                  <a:lnTo>
                    <a:pt x="50347" y="4184"/>
                  </a:lnTo>
                  <a:lnTo>
                    <a:pt x="53514" y="4094"/>
                  </a:lnTo>
                  <a:lnTo>
                    <a:pt x="56502" y="3990"/>
                  </a:lnTo>
                  <a:lnTo>
                    <a:pt x="59295" y="3870"/>
                  </a:lnTo>
                  <a:lnTo>
                    <a:pt x="61865" y="3721"/>
                  </a:lnTo>
                  <a:lnTo>
                    <a:pt x="64210" y="3571"/>
                  </a:lnTo>
                  <a:lnTo>
                    <a:pt x="66302" y="3407"/>
                  </a:lnTo>
                  <a:lnTo>
                    <a:pt x="67243" y="3317"/>
                  </a:lnTo>
                  <a:lnTo>
                    <a:pt x="68110" y="3228"/>
                  </a:lnTo>
                  <a:lnTo>
                    <a:pt x="68916" y="3123"/>
                  </a:lnTo>
                  <a:lnTo>
                    <a:pt x="69634" y="3033"/>
                  </a:lnTo>
                  <a:lnTo>
                    <a:pt x="70291" y="2929"/>
                  </a:lnTo>
                  <a:lnTo>
                    <a:pt x="70859" y="2839"/>
                  </a:lnTo>
                  <a:lnTo>
                    <a:pt x="71352" y="2735"/>
                  </a:lnTo>
                  <a:lnTo>
                    <a:pt x="71755" y="2630"/>
                  </a:lnTo>
                  <a:lnTo>
                    <a:pt x="72069" y="2511"/>
                  </a:lnTo>
                  <a:lnTo>
                    <a:pt x="72188" y="2466"/>
                  </a:lnTo>
                  <a:lnTo>
                    <a:pt x="72293" y="2406"/>
                  </a:lnTo>
                  <a:lnTo>
                    <a:pt x="72382" y="2346"/>
                  </a:lnTo>
                  <a:lnTo>
                    <a:pt x="72442" y="2301"/>
                  </a:lnTo>
                  <a:lnTo>
                    <a:pt x="72472" y="2242"/>
                  </a:lnTo>
                  <a:lnTo>
                    <a:pt x="72487" y="2182"/>
                  </a:lnTo>
                  <a:lnTo>
                    <a:pt x="72472" y="2122"/>
                  </a:lnTo>
                  <a:lnTo>
                    <a:pt x="72442" y="2077"/>
                  </a:lnTo>
                  <a:lnTo>
                    <a:pt x="72382" y="2018"/>
                  </a:lnTo>
                  <a:lnTo>
                    <a:pt x="72293" y="1958"/>
                  </a:lnTo>
                  <a:lnTo>
                    <a:pt x="72188" y="1913"/>
                  </a:lnTo>
                  <a:lnTo>
                    <a:pt x="72069" y="1853"/>
                  </a:lnTo>
                  <a:lnTo>
                    <a:pt x="71755" y="1749"/>
                  </a:lnTo>
                  <a:lnTo>
                    <a:pt x="71352" y="1644"/>
                  </a:lnTo>
                  <a:lnTo>
                    <a:pt x="70859" y="1539"/>
                  </a:lnTo>
                  <a:lnTo>
                    <a:pt x="70291" y="1435"/>
                  </a:lnTo>
                  <a:lnTo>
                    <a:pt x="69634" y="1330"/>
                  </a:lnTo>
                  <a:lnTo>
                    <a:pt x="68916" y="1241"/>
                  </a:lnTo>
                  <a:lnTo>
                    <a:pt x="68110" y="1151"/>
                  </a:lnTo>
                  <a:lnTo>
                    <a:pt x="67243" y="1061"/>
                  </a:lnTo>
                  <a:lnTo>
                    <a:pt x="66302" y="972"/>
                  </a:lnTo>
                  <a:lnTo>
                    <a:pt x="64210" y="792"/>
                  </a:lnTo>
                  <a:lnTo>
                    <a:pt x="61865" y="643"/>
                  </a:lnTo>
                  <a:lnTo>
                    <a:pt x="59295" y="509"/>
                  </a:lnTo>
                  <a:lnTo>
                    <a:pt x="56502" y="374"/>
                  </a:lnTo>
                  <a:lnTo>
                    <a:pt x="53514" y="270"/>
                  </a:lnTo>
                  <a:lnTo>
                    <a:pt x="50347" y="180"/>
                  </a:lnTo>
                  <a:lnTo>
                    <a:pt x="47015" y="105"/>
                  </a:lnTo>
                  <a:lnTo>
                    <a:pt x="43549" y="45"/>
                  </a:lnTo>
                  <a:lnTo>
                    <a:pt x="39949" y="16"/>
                  </a:lnTo>
                  <a:lnTo>
                    <a:pt x="362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2"/>
            <p:cNvSpPr/>
            <p:nvPr/>
          </p:nvSpPr>
          <p:spPr>
            <a:xfrm>
              <a:off x="-1460771" y="3049397"/>
              <a:ext cx="729255" cy="492759"/>
            </a:xfrm>
            <a:custGeom>
              <a:avLst/>
              <a:gdLst/>
              <a:ahLst/>
              <a:cxnLst/>
              <a:rect l="l" t="t" r="r" b="b"/>
              <a:pathLst>
                <a:path w="25936" h="17525" extrusionOk="0">
                  <a:moveTo>
                    <a:pt x="3735" y="0"/>
                  </a:moveTo>
                  <a:lnTo>
                    <a:pt x="3377" y="30"/>
                  </a:lnTo>
                  <a:lnTo>
                    <a:pt x="3018" y="75"/>
                  </a:lnTo>
                  <a:lnTo>
                    <a:pt x="2660" y="165"/>
                  </a:lnTo>
                  <a:lnTo>
                    <a:pt x="2480" y="224"/>
                  </a:lnTo>
                  <a:lnTo>
                    <a:pt x="2316" y="299"/>
                  </a:lnTo>
                  <a:lnTo>
                    <a:pt x="2152" y="374"/>
                  </a:lnTo>
                  <a:lnTo>
                    <a:pt x="1972" y="448"/>
                  </a:lnTo>
                  <a:lnTo>
                    <a:pt x="1808" y="538"/>
                  </a:lnTo>
                  <a:lnTo>
                    <a:pt x="1659" y="643"/>
                  </a:lnTo>
                  <a:lnTo>
                    <a:pt x="1494" y="762"/>
                  </a:lnTo>
                  <a:lnTo>
                    <a:pt x="1345" y="882"/>
                  </a:lnTo>
                  <a:lnTo>
                    <a:pt x="1196" y="1001"/>
                  </a:lnTo>
                  <a:lnTo>
                    <a:pt x="1061" y="1136"/>
                  </a:lnTo>
                  <a:lnTo>
                    <a:pt x="942" y="1285"/>
                  </a:lnTo>
                  <a:lnTo>
                    <a:pt x="807" y="1419"/>
                  </a:lnTo>
                  <a:lnTo>
                    <a:pt x="703" y="1569"/>
                  </a:lnTo>
                  <a:lnTo>
                    <a:pt x="598" y="1733"/>
                  </a:lnTo>
                  <a:lnTo>
                    <a:pt x="493" y="1883"/>
                  </a:lnTo>
                  <a:lnTo>
                    <a:pt x="404" y="2047"/>
                  </a:lnTo>
                  <a:lnTo>
                    <a:pt x="254" y="2376"/>
                  </a:lnTo>
                  <a:lnTo>
                    <a:pt x="135" y="2719"/>
                  </a:lnTo>
                  <a:lnTo>
                    <a:pt x="60" y="3078"/>
                  </a:lnTo>
                  <a:lnTo>
                    <a:pt x="15" y="3436"/>
                  </a:lnTo>
                  <a:lnTo>
                    <a:pt x="0" y="3795"/>
                  </a:lnTo>
                  <a:lnTo>
                    <a:pt x="15" y="4153"/>
                  </a:lnTo>
                  <a:lnTo>
                    <a:pt x="60" y="4512"/>
                  </a:lnTo>
                  <a:lnTo>
                    <a:pt x="150" y="4870"/>
                  </a:lnTo>
                  <a:lnTo>
                    <a:pt x="210" y="5035"/>
                  </a:lnTo>
                  <a:lnTo>
                    <a:pt x="284" y="5214"/>
                  </a:lnTo>
                  <a:lnTo>
                    <a:pt x="359" y="5378"/>
                  </a:lnTo>
                  <a:lnTo>
                    <a:pt x="434" y="5558"/>
                  </a:lnTo>
                  <a:lnTo>
                    <a:pt x="538" y="5707"/>
                  </a:lnTo>
                  <a:lnTo>
                    <a:pt x="628" y="5871"/>
                  </a:lnTo>
                  <a:lnTo>
                    <a:pt x="747" y="6036"/>
                  </a:lnTo>
                  <a:lnTo>
                    <a:pt x="867" y="6185"/>
                  </a:lnTo>
                  <a:lnTo>
                    <a:pt x="9323" y="16314"/>
                  </a:lnTo>
                  <a:lnTo>
                    <a:pt x="9547" y="16583"/>
                  </a:lnTo>
                  <a:lnTo>
                    <a:pt x="9651" y="16718"/>
                  </a:lnTo>
                  <a:lnTo>
                    <a:pt x="9771" y="16837"/>
                  </a:lnTo>
                  <a:lnTo>
                    <a:pt x="9905" y="16942"/>
                  </a:lnTo>
                  <a:lnTo>
                    <a:pt x="10040" y="17046"/>
                  </a:lnTo>
                  <a:lnTo>
                    <a:pt x="10189" y="17136"/>
                  </a:lnTo>
                  <a:lnTo>
                    <a:pt x="10339" y="17225"/>
                  </a:lnTo>
                  <a:lnTo>
                    <a:pt x="10488" y="17300"/>
                  </a:lnTo>
                  <a:lnTo>
                    <a:pt x="10652" y="17360"/>
                  </a:lnTo>
                  <a:lnTo>
                    <a:pt x="10802" y="17420"/>
                  </a:lnTo>
                  <a:lnTo>
                    <a:pt x="10981" y="17465"/>
                  </a:lnTo>
                  <a:lnTo>
                    <a:pt x="11145" y="17494"/>
                  </a:lnTo>
                  <a:lnTo>
                    <a:pt x="11325" y="17524"/>
                  </a:lnTo>
                  <a:lnTo>
                    <a:pt x="11668" y="17524"/>
                  </a:lnTo>
                  <a:lnTo>
                    <a:pt x="11848" y="17509"/>
                  </a:lnTo>
                  <a:lnTo>
                    <a:pt x="12027" y="17494"/>
                  </a:lnTo>
                  <a:lnTo>
                    <a:pt x="12908" y="17315"/>
                  </a:lnTo>
                  <a:lnTo>
                    <a:pt x="13790" y="17121"/>
                  </a:lnTo>
                  <a:lnTo>
                    <a:pt x="14656" y="16912"/>
                  </a:lnTo>
                  <a:lnTo>
                    <a:pt x="15523" y="16658"/>
                  </a:lnTo>
                  <a:lnTo>
                    <a:pt x="16374" y="16404"/>
                  </a:lnTo>
                  <a:lnTo>
                    <a:pt x="17211" y="16105"/>
                  </a:lnTo>
                  <a:lnTo>
                    <a:pt x="18047" y="15791"/>
                  </a:lnTo>
                  <a:lnTo>
                    <a:pt x="18869" y="15463"/>
                  </a:lnTo>
                  <a:lnTo>
                    <a:pt x="19676" y="15104"/>
                  </a:lnTo>
                  <a:lnTo>
                    <a:pt x="20468" y="14731"/>
                  </a:lnTo>
                  <a:lnTo>
                    <a:pt x="21259" y="14342"/>
                  </a:lnTo>
                  <a:lnTo>
                    <a:pt x="22021" y="13924"/>
                  </a:lnTo>
                  <a:lnTo>
                    <a:pt x="22783" y="13506"/>
                  </a:lnTo>
                  <a:lnTo>
                    <a:pt x="23530" y="13057"/>
                  </a:lnTo>
                  <a:lnTo>
                    <a:pt x="24262" y="12594"/>
                  </a:lnTo>
                  <a:lnTo>
                    <a:pt x="24979" y="12131"/>
                  </a:lnTo>
                  <a:lnTo>
                    <a:pt x="25144" y="12012"/>
                  </a:lnTo>
                  <a:lnTo>
                    <a:pt x="25293" y="11877"/>
                  </a:lnTo>
                  <a:lnTo>
                    <a:pt x="25428" y="11728"/>
                  </a:lnTo>
                  <a:lnTo>
                    <a:pt x="25547" y="11578"/>
                  </a:lnTo>
                  <a:lnTo>
                    <a:pt x="25652" y="11414"/>
                  </a:lnTo>
                  <a:lnTo>
                    <a:pt x="25741" y="11250"/>
                  </a:lnTo>
                  <a:lnTo>
                    <a:pt x="25816" y="11070"/>
                  </a:lnTo>
                  <a:lnTo>
                    <a:pt x="25861" y="10876"/>
                  </a:lnTo>
                  <a:lnTo>
                    <a:pt x="25906" y="10697"/>
                  </a:lnTo>
                  <a:lnTo>
                    <a:pt x="25936" y="10503"/>
                  </a:lnTo>
                  <a:lnTo>
                    <a:pt x="25936" y="10308"/>
                  </a:lnTo>
                  <a:lnTo>
                    <a:pt x="25921" y="10114"/>
                  </a:lnTo>
                  <a:lnTo>
                    <a:pt x="25906" y="9920"/>
                  </a:lnTo>
                  <a:lnTo>
                    <a:pt x="25846" y="9726"/>
                  </a:lnTo>
                  <a:lnTo>
                    <a:pt x="25786" y="9532"/>
                  </a:lnTo>
                  <a:lnTo>
                    <a:pt x="25697" y="9352"/>
                  </a:lnTo>
                  <a:lnTo>
                    <a:pt x="25592" y="9158"/>
                  </a:lnTo>
                  <a:lnTo>
                    <a:pt x="25458" y="8979"/>
                  </a:lnTo>
                  <a:lnTo>
                    <a:pt x="25323" y="8815"/>
                  </a:lnTo>
                  <a:lnTo>
                    <a:pt x="25159" y="8680"/>
                  </a:lnTo>
                  <a:lnTo>
                    <a:pt x="24994" y="8546"/>
                  </a:lnTo>
                  <a:lnTo>
                    <a:pt x="24815" y="8441"/>
                  </a:lnTo>
                  <a:lnTo>
                    <a:pt x="24636" y="8351"/>
                  </a:lnTo>
                  <a:lnTo>
                    <a:pt x="24442" y="8277"/>
                  </a:lnTo>
                  <a:lnTo>
                    <a:pt x="24247" y="8232"/>
                  </a:lnTo>
                  <a:lnTo>
                    <a:pt x="24038" y="8187"/>
                  </a:lnTo>
                  <a:lnTo>
                    <a:pt x="23829" y="8172"/>
                  </a:lnTo>
                  <a:lnTo>
                    <a:pt x="23620" y="8187"/>
                  </a:lnTo>
                  <a:lnTo>
                    <a:pt x="23411" y="8202"/>
                  </a:lnTo>
                  <a:lnTo>
                    <a:pt x="23202" y="8247"/>
                  </a:lnTo>
                  <a:lnTo>
                    <a:pt x="22992" y="8322"/>
                  </a:lnTo>
                  <a:lnTo>
                    <a:pt x="22798" y="8411"/>
                  </a:lnTo>
                  <a:lnTo>
                    <a:pt x="22783" y="8411"/>
                  </a:lnTo>
                  <a:lnTo>
                    <a:pt x="22096" y="8770"/>
                  </a:lnTo>
                  <a:lnTo>
                    <a:pt x="21394" y="9098"/>
                  </a:lnTo>
                  <a:lnTo>
                    <a:pt x="20692" y="9412"/>
                  </a:lnTo>
                  <a:lnTo>
                    <a:pt x="19990" y="9696"/>
                  </a:lnTo>
                  <a:lnTo>
                    <a:pt x="19287" y="9980"/>
                  </a:lnTo>
                  <a:lnTo>
                    <a:pt x="18570" y="10234"/>
                  </a:lnTo>
                  <a:lnTo>
                    <a:pt x="17868" y="10473"/>
                  </a:lnTo>
                  <a:lnTo>
                    <a:pt x="17151" y="10682"/>
                  </a:lnTo>
                  <a:lnTo>
                    <a:pt x="16658" y="10831"/>
                  </a:lnTo>
                  <a:lnTo>
                    <a:pt x="16165" y="10951"/>
                  </a:lnTo>
                  <a:lnTo>
                    <a:pt x="15657" y="11070"/>
                  </a:lnTo>
                  <a:lnTo>
                    <a:pt x="15164" y="11175"/>
                  </a:lnTo>
                  <a:lnTo>
                    <a:pt x="14671" y="11280"/>
                  </a:lnTo>
                  <a:lnTo>
                    <a:pt x="14178" y="11369"/>
                  </a:lnTo>
                  <a:lnTo>
                    <a:pt x="13670" y="11444"/>
                  </a:lnTo>
                  <a:lnTo>
                    <a:pt x="13177" y="11519"/>
                  </a:lnTo>
                  <a:lnTo>
                    <a:pt x="6932" y="1748"/>
                  </a:lnTo>
                  <a:lnTo>
                    <a:pt x="6798" y="1554"/>
                  </a:lnTo>
                  <a:lnTo>
                    <a:pt x="6649" y="1360"/>
                  </a:lnTo>
                  <a:lnTo>
                    <a:pt x="6529" y="1210"/>
                  </a:lnTo>
                  <a:lnTo>
                    <a:pt x="6395" y="1076"/>
                  </a:lnTo>
                  <a:lnTo>
                    <a:pt x="6245" y="941"/>
                  </a:lnTo>
                  <a:lnTo>
                    <a:pt x="6111" y="822"/>
                  </a:lnTo>
                  <a:lnTo>
                    <a:pt x="5961" y="717"/>
                  </a:lnTo>
                  <a:lnTo>
                    <a:pt x="5797" y="613"/>
                  </a:lnTo>
                  <a:lnTo>
                    <a:pt x="5648" y="508"/>
                  </a:lnTo>
                  <a:lnTo>
                    <a:pt x="5483" y="419"/>
                  </a:lnTo>
                  <a:lnTo>
                    <a:pt x="5155" y="269"/>
                  </a:lnTo>
                  <a:lnTo>
                    <a:pt x="4811" y="150"/>
                  </a:lnTo>
                  <a:lnTo>
                    <a:pt x="4452" y="75"/>
                  </a:lnTo>
                  <a:lnTo>
                    <a:pt x="4094" y="15"/>
                  </a:lnTo>
                  <a:lnTo>
                    <a:pt x="373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2"/>
            <p:cNvSpPr/>
            <p:nvPr/>
          </p:nvSpPr>
          <p:spPr>
            <a:xfrm>
              <a:off x="-1796411" y="2946065"/>
              <a:ext cx="561647" cy="1207703"/>
            </a:xfrm>
            <a:custGeom>
              <a:avLst/>
              <a:gdLst/>
              <a:ahLst/>
              <a:cxnLst/>
              <a:rect l="l" t="t" r="r" b="b"/>
              <a:pathLst>
                <a:path w="19975" h="42952" extrusionOk="0">
                  <a:moveTo>
                    <a:pt x="10160" y="0"/>
                  </a:moveTo>
                  <a:lnTo>
                    <a:pt x="9801" y="164"/>
                  </a:lnTo>
                  <a:lnTo>
                    <a:pt x="9383" y="344"/>
                  </a:lnTo>
                  <a:lnTo>
                    <a:pt x="8860" y="598"/>
                  </a:lnTo>
                  <a:lnTo>
                    <a:pt x="8217" y="896"/>
                  </a:lnTo>
                  <a:lnTo>
                    <a:pt x="7515" y="1255"/>
                  </a:lnTo>
                  <a:lnTo>
                    <a:pt x="6753" y="1673"/>
                  </a:lnTo>
                  <a:lnTo>
                    <a:pt x="5962" y="2136"/>
                  </a:lnTo>
                  <a:lnTo>
                    <a:pt x="5155" y="2629"/>
                  </a:lnTo>
                  <a:lnTo>
                    <a:pt x="4766" y="2883"/>
                  </a:lnTo>
                  <a:lnTo>
                    <a:pt x="4378" y="3152"/>
                  </a:lnTo>
                  <a:lnTo>
                    <a:pt x="4004" y="3436"/>
                  </a:lnTo>
                  <a:lnTo>
                    <a:pt x="3631" y="3720"/>
                  </a:lnTo>
                  <a:lnTo>
                    <a:pt x="3287" y="4019"/>
                  </a:lnTo>
                  <a:lnTo>
                    <a:pt x="2959" y="4303"/>
                  </a:lnTo>
                  <a:lnTo>
                    <a:pt x="2645" y="4616"/>
                  </a:lnTo>
                  <a:lnTo>
                    <a:pt x="2361" y="4915"/>
                  </a:lnTo>
                  <a:lnTo>
                    <a:pt x="2107" y="5229"/>
                  </a:lnTo>
                  <a:lnTo>
                    <a:pt x="1883" y="5543"/>
                  </a:lnTo>
                  <a:lnTo>
                    <a:pt x="1689" y="5856"/>
                  </a:lnTo>
                  <a:lnTo>
                    <a:pt x="1525" y="6170"/>
                  </a:lnTo>
                  <a:lnTo>
                    <a:pt x="1465" y="6334"/>
                  </a:lnTo>
                  <a:lnTo>
                    <a:pt x="1405" y="6499"/>
                  </a:lnTo>
                  <a:lnTo>
                    <a:pt x="1360" y="6648"/>
                  </a:lnTo>
                  <a:lnTo>
                    <a:pt x="1330" y="6812"/>
                  </a:lnTo>
                  <a:lnTo>
                    <a:pt x="1256" y="7320"/>
                  </a:lnTo>
                  <a:lnTo>
                    <a:pt x="1166" y="8052"/>
                  </a:lnTo>
                  <a:lnTo>
                    <a:pt x="1076" y="8994"/>
                  </a:lnTo>
                  <a:lnTo>
                    <a:pt x="972" y="10099"/>
                  </a:lnTo>
                  <a:lnTo>
                    <a:pt x="867" y="11384"/>
                  </a:lnTo>
                  <a:lnTo>
                    <a:pt x="763" y="12818"/>
                  </a:lnTo>
                  <a:lnTo>
                    <a:pt x="643" y="14372"/>
                  </a:lnTo>
                  <a:lnTo>
                    <a:pt x="538" y="16030"/>
                  </a:lnTo>
                  <a:lnTo>
                    <a:pt x="524" y="16299"/>
                  </a:lnTo>
                  <a:lnTo>
                    <a:pt x="479" y="17091"/>
                  </a:lnTo>
                  <a:lnTo>
                    <a:pt x="449" y="17405"/>
                  </a:lnTo>
                  <a:lnTo>
                    <a:pt x="434" y="17748"/>
                  </a:lnTo>
                  <a:lnTo>
                    <a:pt x="404" y="18181"/>
                  </a:lnTo>
                  <a:lnTo>
                    <a:pt x="389" y="18525"/>
                  </a:lnTo>
                  <a:lnTo>
                    <a:pt x="374" y="18839"/>
                  </a:lnTo>
                  <a:lnTo>
                    <a:pt x="344" y="19571"/>
                  </a:lnTo>
                  <a:lnTo>
                    <a:pt x="329" y="19840"/>
                  </a:lnTo>
                  <a:lnTo>
                    <a:pt x="180" y="22962"/>
                  </a:lnTo>
                  <a:lnTo>
                    <a:pt x="165" y="23575"/>
                  </a:lnTo>
                  <a:lnTo>
                    <a:pt x="75" y="26040"/>
                  </a:lnTo>
                  <a:lnTo>
                    <a:pt x="45" y="27399"/>
                  </a:lnTo>
                  <a:lnTo>
                    <a:pt x="45" y="27489"/>
                  </a:lnTo>
                  <a:lnTo>
                    <a:pt x="45" y="27713"/>
                  </a:lnTo>
                  <a:lnTo>
                    <a:pt x="16" y="28908"/>
                  </a:lnTo>
                  <a:lnTo>
                    <a:pt x="16" y="29864"/>
                  </a:lnTo>
                  <a:lnTo>
                    <a:pt x="1" y="31015"/>
                  </a:lnTo>
                  <a:lnTo>
                    <a:pt x="1" y="31283"/>
                  </a:lnTo>
                  <a:lnTo>
                    <a:pt x="16" y="32553"/>
                  </a:lnTo>
                  <a:lnTo>
                    <a:pt x="31" y="33793"/>
                  </a:lnTo>
                  <a:lnTo>
                    <a:pt x="45" y="34391"/>
                  </a:lnTo>
                  <a:lnTo>
                    <a:pt x="105" y="35974"/>
                  </a:lnTo>
                  <a:lnTo>
                    <a:pt x="150" y="36736"/>
                  </a:lnTo>
                  <a:lnTo>
                    <a:pt x="195" y="37453"/>
                  </a:lnTo>
                  <a:lnTo>
                    <a:pt x="255" y="38126"/>
                  </a:lnTo>
                  <a:lnTo>
                    <a:pt x="314" y="38768"/>
                  </a:lnTo>
                  <a:lnTo>
                    <a:pt x="389" y="39381"/>
                  </a:lnTo>
                  <a:lnTo>
                    <a:pt x="479" y="39933"/>
                  </a:lnTo>
                  <a:lnTo>
                    <a:pt x="568" y="40441"/>
                  </a:lnTo>
                  <a:lnTo>
                    <a:pt x="658" y="40905"/>
                  </a:lnTo>
                  <a:lnTo>
                    <a:pt x="778" y="41323"/>
                  </a:lnTo>
                  <a:lnTo>
                    <a:pt x="897" y="41696"/>
                  </a:lnTo>
                  <a:lnTo>
                    <a:pt x="1017" y="41995"/>
                  </a:lnTo>
                  <a:lnTo>
                    <a:pt x="1091" y="42130"/>
                  </a:lnTo>
                  <a:lnTo>
                    <a:pt x="1166" y="42249"/>
                  </a:lnTo>
                  <a:lnTo>
                    <a:pt x="1241" y="42354"/>
                  </a:lnTo>
                  <a:lnTo>
                    <a:pt x="1315" y="42443"/>
                  </a:lnTo>
                  <a:lnTo>
                    <a:pt x="1390" y="42503"/>
                  </a:lnTo>
                  <a:lnTo>
                    <a:pt x="1480" y="42563"/>
                  </a:lnTo>
                  <a:lnTo>
                    <a:pt x="1614" y="42637"/>
                  </a:lnTo>
                  <a:lnTo>
                    <a:pt x="1764" y="42697"/>
                  </a:lnTo>
                  <a:lnTo>
                    <a:pt x="1943" y="42757"/>
                  </a:lnTo>
                  <a:lnTo>
                    <a:pt x="2122" y="42802"/>
                  </a:lnTo>
                  <a:lnTo>
                    <a:pt x="2316" y="42847"/>
                  </a:lnTo>
                  <a:lnTo>
                    <a:pt x="2525" y="42877"/>
                  </a:lnTo>
                  <a:lnTo>
                    <a:pt x="2989" y="42921"/>
                  </a:lnTo>
                  <a:lnTo>
                    <a:pt x="3482" y="42951"/>
                  </a:lnTo>
                  <a:lnTo>
                    <a:pt x="4019" y="42936"/>
                  </a:lnTo>
                  <a:lnTo>
                    <a:pt x="4587" y="42906"/>
                  </a:lnTo>
                  <a:lnTo>
                    <a:pt x="5185" y="42862"/>
                  </a:lnTo>
                  <a:lnTo>
                    <a:pt x="5827" y="42787"/>
                  </a:lnTo>
                  <a:lnTo>
                    <a:pt x="6484" y="42682"/>
                  </a:lnTo>
                  <a:lnTo>
                    <a:pt x="7157" y="42578"/>
                  </a:lnTo>
                  <a:lnTo>
                    <a:pt x="7844" y="42443"/>
                  </a:lnTo>
                  <a:lnTo>
                    <a:pt x="8561" y="42309"/>
                  </a:lnTo>
                  <a:lnTo>
                    <a:pt x="9263" y="42159"/>
                  </a:lnTo>
                  <a:lnTo>
                    <a:pt x="9995" y="41995"/>
                  </a:lnTo>
                  <a:lnTo>
                    <a:pt x="10712" y="41816"/>
                  </a:lnTo>
                  <a:lnTo>
                    <a:pt x="12147" y="41442"/>
                  </a:lnTo>
                  <a:lnTo>
                    <a:pt x="13536" y="41054"/>
                  </a:lnTo>
                  <a:lnTo>
                    <a:pt x="14851" y="40665"/>
                  </a:lnTo>
                  <a:lnTo>
                    <a:pt x="16061" y="40277"/>
                  </a:lnTo>
                  <a:lnTo>
                    <a:pt x="17136" y="39918"/>
                  </a:lnTo>
                  <a:lnTo>
                    <a:pt x="18048" y="39575"/>
                  </a:lnTo>
                  <a:lnTo>
                    <a:pt x="18765" y="39291"/>
                  </a:lnTo>
                  <a:lnTo>
                    <a:pt x="19034" y="39172"/>
                  </a:lnTo>
                  <a:lnTo>
                    <a:pt x="19258" y="39067"/>
                  </a:lnTo>
                  <a:lnTo>
                    <a:pt x="19452" y="38947"/>
                  </a:lnTo>
                  <a:lnTo>
                    <a:pt x="19631" y="38828"/>
                  </a:lnTo>
                  <a:lnTo>
                    <a:pt x="19751" y="38693"/>
                  </a:lnTo>
                  <a:lnTo>
                    <a:pt x="19811" y="38619"/>
                  </a:lnTo>
                  <a:lnTo>
                    <a:pt x="19855" y="38544"/>
                  </a:lnTo>
                  <a:lnTo>
                    <a:pt x="19885" y="38454"/>
                  </a:lnTo>
                  <a:lnTo>
                    <a:pt x="19915" y="38365"/>
                  </a:lnTo>
                  <a:lnTo>
                    <a:pt x="19960" y="38156"/>
                  </a:lnTo>
                  <a:lnTo>
                    <a:pt x="19975" y="37902"/>
                  </a:lnTo>
                  <a:lnTo>
                    <a:pt x="19960" y="37618"/>
                  </a:lnTo>
                  <a:lnTo>
                    <a:pt x="19930" y="37274"/>
                  </a:lnTo>
                  <a:lnTo>
                    <a:pt x="19885" y="36871"/>
                  </a:lnTo>
                  <a:lnTo>
                    <a:pt x="19766" y="35855"/>
                  </a:lnTo>
                  <a:lnTo>
                    <a:pt x="19601" y="34540"/>
                  </a:lnTo>
                  <a:lnTo>
                    <a:pt x="19512" y="33748"/>
                  </a:lnTo>
                  <a:lnTo>
                    <a:pt x="19407" y="32852"/>
                  </a:lnTo>
                  <a:lnTo>
                    <a:pt x="19318" y="31776"/>
                  </a:lnTo>
                  <a:lnTo>
                    <a:pt x="19273" y="31388"/>
                  </a:lnTo>
                  <a:lnTo>
                    <a:pt x="19258" y="31239"/>
                  </a:lnTo>
                  <a:lnTo>
                    <a:pt x="19198" y="30581"/>
                  </a:lnTo>
                  <a:lnTo>
                    <a:pt x="19183" y="30312"/>
                  </a:lnTo>
                  <a:lnTo>
                    <a:pt x="19123" y="29700"/>
                  </a:lnTo>
                  <a:lnTo>
                    <a:pt x="19093" y="29371"/>
                  </a:lnTo>
                  <a:lnTo>
                    <a:pt x="19004" y="28101"/>
                  </a:lnTo>
                  <a:lnTo>
                    <a:pt x="18974" y="27773"/>
                  </a:lnTo>
                  <a:lnTo>
                    <a:pt x="18959" y="27459"/>
                  </a:lnTo>
                  <a:lnTo>
                    <a:pt x="18944" y="27130"/>
                  </a:lnTo>
                  <a:lnTo>
                    <a:pt x="18929" y="27100"/>
                  </a:lnTo>
                  <a:lnTo>
                    <a:pt x="18914" y="26548"/>
                  </a:lnTo>
                  <a:lnTo>
                    <a:pt x="18884" y="25636"/>
                  </a:lnTo>
                  <a:lnTo>
                    <a:pt x="18869" y="24785"/>
                  </a:lnTo>
                  <a:lnTo>
                    <a:pt x="18884" y="24262"/>
                  </a:lnTo>
                  <a:lnTo>
                    <a:pt x="18884" y="24098"/>
                  </a:lnTo>
                  <a:lnTo>
                    <a:pt x="18899" y="23231"/>
                  </a:lnTo>
                  <a:lnTo>
                    <a:pt x="18884" y="22275"/>
                  </a:lnTo>
                  <a:lnTo>
                    <a:pt x="18869" y="21886"/>
                  </a:lnTo>
                  <a:lnTo>
                    <a:pt x="18854" y="21513"/>
                  </a:lnTo>
                  <a:lnTo>
                    <a:pt x="18854" y="21095"/>
                  </a:lnTo>
                  <a:lnTo>
                    <a:pt x="18795" y="19646"/>
                  </a:lnTo>
                  <a:lnTo>
                    <a:pt x="18780" y="19317"/>
                  </a:lnTo>
                  <a:lnTo>
                    <a:pt x="18750" y="18450"/>
                  </a:lnTo>
                  <a:lnTo>
                    <a:pt x="18735" y="18137"/>
                  </a:lnTo>
                  <a:lnTo>
                    <a:pt x="18690" y="17061"/>
                  </a:lnTo>
                  <a:lnTo>
                    <a:pt x="18675" y="16717"/>
                  </a:lnTo>
                  <a:lnTo>
                    <a:pt x="18660" y="16404"/>
                  </a:lnTo>
                  <a:lnTo>
                    <a:pt x="18660" y="16060"/>
                  </a:lnTo>
                  <a:lnTo>
                    <a:pt x="18645" y="16030"/>
                  </a:lnTo>
                  <a:lnTo>
                    <a:pt x="18630" y="15343"/>
                  </a:lnTo>
                  <a:lnTo>
                    <a:pt x="18615" y="14357"/>
                  </a:lnTo>
                  <a:lnTo>
                    <a:pt x="18600" y="13356"/>
                  </a:lnTo>
                  <a:lnTo>
                    <a:pt x="18600" y="12669"/>
                  </a:lnTo>
                  <a:lnTo>
                    <a:pt x="18615" y="11653"/>
                  </a:lnTo>
                  <a:lnTo>
                    <a:pt x="18645" y="10652"/>
                  </a:lnTo>
                  <a:lnTo>
                    <a:pt x="18705" y="9681"/>
                  </a:lnTo>
                  <a:lnTo>
                    <a:pt x="18780" y="8755"/>
                  </a:lnTo>
                  <a:lnTo>
                    <a:pt x="18810" y="8441"/>
                  </a:lnTo>
                  <a:lnTo>
                    <a:pt x="18825" y="8127"/>
                  </a:lnTo>
                  <a:lnTo>
                    <a:pt x="18825" y="7813"/>
                  </a:lnTo>
                  <a:lnTo>
                    <a:pt x="18810" y="7515"/>
                  </a:lnTo>
                  <a:lnTo>
                    <a:pt x="18780" y="7201"/>
                  </a:lnTo>
                  <a:lnTo>
                    <a:pt x="18735" y="6902"/>
                  </a:lnTo>
                  <a:lnTo>
                    <a:pt x="18690" y="6603"/>
                  </a:lnTo>
                  <a:lnTo>
                    <a:pt x="18615" y="6305"/>
                  </a:lnTo>
                  <a:lnTo>
                    <a:pt x="18541" y="6021"/>
                  </a:lnTo>
                  <a:lnTo>
                    <a:pt x="18451" y="5722"/>
                  </a:lnTo>
                  <a:lnTo>
                    <a:pt x="18347" y="5453"/>
                  </a:lnTo>
                  <a:lnTo>
                    <a:pt x="18242" y="5169"/>
                  </a:lnTo>
                  <a:lnTo>
                    <a:pt x="18107" y="4900"/>
                  </a:lnTo>
                  <a:lnTo>
                    <a:pt x="17973" y="4631"/>
                  </a:lnTo>
                  <a:lnTo>
                    <a:pt x="17824" y="4377"/>
                  </a:lnTo>
                  <a:lnTo>
                    <a:pt x="17674" y="4123"/>
                  </a:lnTo>
                  <a:lnTo>
                    <a:pt x="17510" y="3869"/>
                  </a:lnTo>
                  <a:lnTo>
                    <a:pt x="17331" y="3630"/>
                  </a:lnTo>
                  <a:lnTo>
                    <a:pt x="17136" y="3406"/>
                  </a:lnTo>
                  <a:lnTo>
                    <a:pt x="16942" y="3167"/>
                  </a:lnTo>
                  <a:lnTo>
                    <a:pt x="16733" y="2958"/>
                  </a:lnTo>
                  <a:lnTo>
                    <a:pt x="16509" y="2749"/>
                  </a:lnTo>
                  <a:lnTo>
                    <a:pt x="16285" y="2555"/>
                  </a:lnTo>
                  <a:lnTo>
                    <a:pt x="16061" y="2361"/>
                  </a:lnTo>
                  <a:lnTo>
                    <a:pt x="15807" y="2181"/>
                  </a:lnTo>
                  <a:lnTo>
                    <a:pt x="15553" y="2017"/>
                  </a:lnTo>
                  <a:lnTo>
                    <a:pt x="15299" y="1853"/>
                  </a:lnTo>
                  <a:lnTo>
                    <a:pt x="15030" y="1703"/>
                  </a:lnTo>
                  <a:lnTo>
                    <a:pt x="14761" y="1569"/>
                  </a:lnTo>
                  <a:lnTo>
                    <a:pt x="14477" y="1434"/>
                  </a:lnTo>
                  <a:lnTo>
                    <a:pt x="14178" y="1315"/>
                  </a:lnTo>
                  <a:lnTo>
                    <a:pt x="13880" y="1210"/>
                  </a:lnTo>
                  <a:lnTo>
                    <a:pt x="101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2"/>
            <p:cNvSpPr/>
            <p:nvPr/>
          </p:nvSpPr>
          <p:spPr>
            <a:xfrm>
              <a:off x="-1507812" y="2639837"/>
              <a:ext cx="362547" cy="154168"/>
            </a:xfrm>
            <a:custGeom>
              <a:avLst/>
              <a:gdLst/>
              <a:ahLst/>
              <a:cxnLst/>
              <a:rect l="l" t="t" r="r" b="b"/>
              <a:pathLst>
                <a:path w="12894" h="5483" extrusionOk="0">
                  <a:moveTo>
                    <a:pt x="4766" y="0"/>
                  </a:moveTo>
                  <a:lnTo>
                    <a:pt x="4258" y="15"/>
                  </a:lnTo>
                  <a:lnTo>
                    <a:pt x="3765" y="60"/>
                  </a:lnTo>
                  <a:lnTo>
                    <a:pt x="3287" y="135"/>
                  </a:lnTo>
                  <a:lnTo>
                    <a:pt x="3063" y="194"/>
                  </a:lnTo>
                  <a:lnTo>
                    <a:pt x="2839" y="254"/>
                  </a:lnTo>
                  <a:lnTo>
                    <a:pt x="2615" y="314"/>
                  </a:lnTo>
                  <a:lnTo>
                    <a:pt x="2405" y="404"/>
                  </a:lnTo>
                  <a:lnTo>
                    <a:pt x="2196" y="478"/>
                  </a:lnTo>
                  <a:lnTo>
                    <a:pt x="1987" y="583"/>
                  </a:lnTo>
                  <a:lnTo>
                    <a:pt x="1808" y="687"/>
                  </a:lnTo>
                  <a:lnTo>
                    <a:pt x="1614" y="807"/>
                  </a:lnTo>
                  <a:lnTo>
                    <a:pt x="1449" y="941"/>
                  </a:lnTo>
                  <a:lnTo>
                    <a:pt x="1285" y="1076"/>
                  </a:lnTo>
                  <a:lnTo>
                    <a:pt x="1136" y="1225"/>
                  </a:lnTo>
                  <a:lnTo>
                    <a:pt x="1001" y="1390"/>
                  </a:lnTo>
                  <a:lnTo>
                    <a:pt x="867" y="1569"/>
                  </a:lnTo>
                  <a:lnTo>
                    <a:pt x="747" y="1733"/>
                  </a:lnTo>
                  <a:lnTo>
                    <a:pt x="643" y="1912"/>
                  </a:lnTo>
                  <a:lnTo>
                    <a:pt x="538" y="2092"/>
                  </a:lnTo>
                  <a:lnTo>
                    <a:pt x="374" y="2435"/>
                  </a:lnTo>
                  <a:lnTo>
                    <a:pt x="254" y="2794"/>
                  </a:lnTo>
                  <a:lnTo>
                    <a:pt x="150" y="3137"/>
                  </a:lnTo>
                  <a:lnTo>
                    <a:pt x="75" y="3481"/>
                  </a:lnTo>
                  <a:lnTo>
                    <a:pt x="30" y="3810"/>
                  </a:lnTo>
                  <a:lnTo>
                    <a:pt x="0" y="4109"/>
                  </a:lnTo>
                  <a:lnTo>
                    <a:pt x="0" y="4407"/>
                  </a:lnTo>
                  <a:lnTo>
                    <a:pt x="0" y="4661"/>
                  </a:lnTo>
                  <a:lnTo>
                    <a:pt x="15" y="4900"/>
                  </a:lnTo>
                  <a:lnTo>
                    <a:pt x="30" y="5095"/>
                  </a:lnTo>
                  <a:lnTo>
                    <a:pt x="75" y="5378"/>
                  </a:lnTo>
                  <a:lnTo>
                    <a:pt x="90" y="5483"/>
                  </a:lnTo>
                  <a:lnTo>
                    <a:pt x="10323" y="4168"/>
                  </a:lnTo>
                  <a:lnTo>
                    <a:pt x="10383" y="4168"/>
                  </a:lnTo>
                  <a:lnTo>
                    <a:pt x="10548" y="4138"/>
                  </a:lnTo>
                  <a:lnTo>
                    <a:pt x="10667" y="4109"/>
                  </a:lnTo>
                  <a:lnTo>
                    <a:pt x="10802" y="4079"/>
                  </a:lnTo>
                  <a:lnTo>
                    <a:pt x="10951" y="4004"/>
                  </a:lnTo>
                  <a:lnTo>
                    <a:pt x="11115" y="3929"/>
                  </a:lnTo>
                  <a:lnTo>
                    <a:pt x="11295" y="3810"/>
                  </a:lnTo>
                  <a:lnTo>
                    <a:pt x="11474" y="3675"/>
                  </a:lnTo>
                  <a:lnTo>
                    <a:pt x="11668" y="3496"/>
                  </a:lnTo>
                  <a:lnTo>
                    <a:pt x="11862" y="3287"/>
                  </a:lnTo>
                  <a:lnTo>
                    <a:pt x="12071" y="3033"/>
                  </a:lnTo>
                  <a:lnTo>
                    <a:pt x="12266" y="2734"/>
                  </a:lnTo>
                  <a:lnTo>
                    <a:pt x="12460" y="2376"/>
                  </a:lnTo>
                  <a:lnTo>
                    <a:pt x="12654" y="1987"/>
                  </a:lnTo>
                  <a:lnTo>
                    <a:pt x="12744" y="1748"/>
                  </a:lnTo>
                  <a:lnTo>
                    <a:pt x="12818" y="1524"/>
                  </a:lnTo>
                  <a:lnTo>
                    <a:pt x="12863" y="1330"/>
                  </a:lnTo>
                  <a:lnTo>
                    <a:pt x="12893" y="1165"/>
                  </a:lnTo>
                  <a:lnTo>
                    <a:pt x="12893" y="1016"/>
                  </a:lnTo>
                  <a:lnTo>
                    <a:pt x="12878" y="897"/>
                  </a:lnTo>
                  <a:lnTo>
                    <a:pt x="12833" y="777"/>
                  </a:lnTo>
                  <a:lnTo>
                    <a:pt x="12774" y="687"/>
                  </a:lnTo>
                  <a:lnTo>
                    <a:pt x="12699" y="613"/>
                  </a:lnTo>
                  <a:lnTo>
                    <a:pt x="12594" y="553"/>
                  </a:lnTo>
                  <a:lnTo>
                    <a:pt x="12490" y="493"/>
                  </a:lnTo>
                  <a:lnTo>
                    <a:pt x="12355" y="463"/>
                  </a:lnTo>
                  <a:lnTo>
                    <a:pt x="12221" y="433"/>
                  </a:lnTo>
                  <a:lnTo>
                    <a:pt x="12056" y="418"/>
                  </a:lnTo>
                  <a:lnTo>
                    <a:pt x="11713" y="418"/>
                  </a:lnTo>
                  <a:lnTo>
                    <a:pt x="11324" y="433"/>
                  </a:lnTo>
                  <a:lnTo>
                    <a:pt x="10906" y="463"/>
                  </a:lnTo>
                  <a:lnTo>
                    <a:pt x="10473" y="508"/>
                  </a:lnTo>
                  <a:lnTo>
                    <a:pt x="10010" y="538"/>
                  </a:lnTo>
                  <a:lnTo>
                    <a:pt x="9547" y="553"/>
                  </a:lnTo>
                  <a:lnTo>
                    <a:pt x="9069" y="553"/>
                  </a:lnTo>
                  <a:lnTo>
                    <a:pt x="8844" y="538"/>
                  </a:lnTo>
                  <a:lnTo>
                    <a:pt x="8620" y="508"/>
                  </a:lnTo>
                  <a:lnTo>
                    <a:pt x="8396" y="478"/>
                  </a:lnTo>
                  <a:lnTo>
                    <a:pt x="8172" y="433"/>
                  </a:lnTo>
                  <a:lnTo>
                    <a:pt x="7739" y="329"/>
                  </a:lnTo>
                  <a:lnTo>
                    <a:pt x="7261" y="224"/>
                  </a:lnTo>
                  <a:lnTo>
                    <a:pt x="6783" y="150"/>
                  </a:lnTo>
                  <a:lnTo>
                    <a:pt x="6290" y="75"/>
                  </a:lnTo>
                  <a:lnTo>
                    <a:pt x="5782" y="30"/>
                  </a:lnTo>
                  <a:lnTo>
                    <a:pt x="5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2"/>
            <p:cNvSpPr/>
            <p:nvPr/>
          </p:nvSpPr>
          <p:spPr>
            <a:xfrm>
              <a:off x="-1527157" y="2833060"/>
              <a:ext cx="200843" cy="225587"/>
            </a:xfrm>
            <a:custGeom>
              <a:avLst/>
              <a:gdLst/>
              <a:ahLst/>
              <a:cxnLst/>
              <a:rect l="l" t="t" r="r" b="b"/>
              <a:pathLst>
                <a:path w="7143" h="8023" extrusionOk="0">
                  <a:moveTo>
                    <a:pt x="2810" y="0"/>
                  </a:moveTo>
                  <a:lnTo>
                    <a:pt x="2720" y="359"/>
                  </a:lnTo>
                  <a:lnTo>
                    <a:pt x="2600" y="702"/>
                  </a:lnTo>
                  <a:lnTo>
                    <a:pt x="2466" y="1046"/>
                  </a:lnTo>
                  <a:lnTo>
                    <a:pt x="2302" y="1375"/>
                  </a:lnTo>
                  <a:lnTo>
                    <a:pt x="2137" y="1703"/>
                  </a:lnTo>
                  <a:lnTo>
                    <a:pt x="1943" y="2017"/>
                  </a:lnTo>
                  <a:lnTo>
                    <a:pt x="1749" y="2316"/>
                  </a:lnTo>
                  <a:lnTo>
                    <a:pt x="1555" y="2615"/>
                  </a:lnTo>
                  <a:lnTo>
                    <a:pt x="1346" y="2899"/>
                  </a:lnTo>
                  <a:lnTo>
                    <a:pt x="1136" y="3168"/>
                  </a:lnTo>
                  <a:lnTo>
                    <a:pt x="718" y="3646"/>
                  </a:lnTo>
                  <a:lnTo>
                    <a:pt x="330" y="4049"/>
                  </a:lnTo>
                  <a:lnTo>
                    <a:pt x="1" y="4393"/>
                  </a:lnTo>
                  <a:lnTo>
                    <a:pt x="240" y="4691"/>
                  </a:lnTo>
                  <a:lnTo>
                    <a:pt x="494" y="5020"/>
                  </a:lnTo>
                  <a:lnTo>
                    <a:pt x="808" y="5394"/>
                  </a:lnTo>
                  <a:lnTo>
                    <a:pt x="1106" y="5722"/>
                  </a:lnTo>
                  <a:lnTo>
                    <a:pt x="1450" y="6066"/>
                  </a:lnTo>
                  <a:lnTo>
                    <a:pt x="1853" y="6469"/>
                  </a:lnTo>
                  <a:lnTo>
                    <a:pt x="2317" y="6917"/>
                  </a:lnTo>
                  <a:lnTo>
                    <a:pt x="2810" y="7351"/>
                  </a:lnTo>
                  <a:lnTo>
                    <a:pt x="3273" y="7724"/>
                  </a:lnTo>
                  <a:lnTo>
                    <a:pt x="3482" y="7888"/>
                  </a:lnTo>
                  <a:lnTo>
                    <a:pt x="3676" y="8023"/>
                  </a:lnTo>
                  <a:lnTo>
                    <a:pt x="4124" y="7620"/>
                  </a:lnTo>
                  <a:lnTo>
                    <a:pt x="4543" y="7201"/>
                  </a:lnTo>
                  <a:lnTo>
                    <a:pt x="4961" y="6783"/>
                  </a:lnTo>
                  <a:lnTo>
                    <a:pt x="5349" y="6350"/>
                  </a:lnTo>
                  <a:lnTo>
                    <a:pt x="5648" y="6006"/>
                  </a:lnTo>
                  <a:lnTo>
                    <a:pt x="5962" y="5647"/>
                  </a:lnTo>
                  <a:lnTo>
                    <a:pt x="6350" y="5184"/>
                  </a:lnTo>
                  <a:lnTo>
                    <a:pt x="6664" y="4781"/>
                  </a:lnTo>
                  <a:lnTo>
                    <a:pt x="6679" y="4766"/>
                  </a:lnTo>
                  <a:lnTo>
                    <a:pt x="6724" y="4706"/>
                  </a:lnTo>
                  <a:lnTo>
                    <a:pt x="7142" y="4154"/>
                  </a:lnTo>
                  <a:lnTo>
                    <a:pt x="2810"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2"/>
            <p:cNvSpPr/>
            <p:nvPr/>
          </p:nvSpPr>
          <p:spPr>
            <a:xfrm>
              <a:off x="-1383054" y="2933018"/>
              <a:ext cx="44960" cy="78588"/>
            </a:xfrm>
            <a:custGeom>
              <a:avLst/>
              <a:gdLst/>
              <a:ahLst/>
              <a:cxnLst/>
              <a:rect l="l" t="t" r="r" b="b"/>
              <a:pathLst>
                <a:path w="1599" h="2795" extrusionOk="0">
                  <a:moveTo>
                    <a:pt x="30" y="1"/>
                  </a:moveTo>
                  <a:lnTo>
                    <a:pt x="15" y="300"/>
                  </a:lnTo>
                  <a:lnTo>
                    <a:pt x="0" y="613"/>
                  </a:lnTo>
                  <a:lnTo>
                    <a:pt x="0" y="1002"/>
                  </a:lnTo>
                  <a:lnTo>
                    <a:pt x="15" y="1435"/>
                  </a:lnTo>
                  <a:lnTo>
                    <a:pt x="45" y="1898"/>
                  </a:lnTo>
                  <a:lnTo>
                    <a:pt x="75" y="2122"/>
                  </a:lnTo>
                  <a:lnTo>
                    <a:pt x="120" y="2361"/>
                  </a:lnTo>
                  <a:lnTo>
                    <a:pt x="165" y="2585"/>
                  </a:lnTo>
                  <a:lnTo>
                    <a:pt x="224" y="2795"/>
                  </a:lnTo>
                  <a:lnTo>
                    <a:pt x="523" y="2451"/>
                  </a:lnTo>
                  <a:lnTo>
                    <a:pt x="837" y="2092"/>
                  </a:lnTo>
                  <a:lnTo>
                    <a:pt x="1225" y="1629"/>
                  </a:lnTo>
                  <a:lnTo>
                    <a:pt x="1539" y="1226"/>
                  </a:lnTo>
                  <a:lnTo>
                    <a:pt x="1554" y="1211"/>
                  </a:lnTo>
                  <a:lnTo>
                    <a:pt x="1599" y="1151"/>
                  </a:lnTo>
                  <a:lnTo>
                    <a:pt x="3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2"/>
            <p:cNvSpPr/>
            <p:nvPr/>
          </p:nvSpPr>
          <p:spPr>
            <a:xfrm>
              <a:off x="-1506575" y="2672172"/>
              <a:ext cx="314663" cy="342387"/>
            </a:xfrm>
            <a:custGeom>
              <a:avLst/>
              <a:gdLst/>
              <a:ahLst/>
              <a:cxnLst/>
              <a:rect l="l" t="t" r="r" b="b"/>
              <a:pathLst>
                <a:path w="11191" h="12177"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556" y="7874"/>
                  </a:lnTo>
                  <a:lnTo>
                    <a:pt x="2959" y="8262"/>
                  </a:lnTo>
                  <a:lnTo>
                    <a:pt x="3362" y="8665"/>
                  </a:lnTo>
                  <a:lnTo>
                    <a:pt x="3796" y="9054"/>
                  </a:lnTo>
                  <a:lnTo>
                    <a:pt x="4632" y="9801"/>
                  </a:lnTo>
                  <a:lnTo>
                    <a:pt x="5469" y="10488"/>
                  </a:lnTo>
                  <a:lnTo>
                    <a:pt x="6231" y="11086"/>
                  </a:lnTo>
                  <a:lnTo>
                    <a:pt x="6589" y="11340"/>
                  </a:lnTo>
                  <a:lnTo>
                    <a:pt x="6918" y="11579"/>
                  </a:lnTo>
                  <a:lnTo>
                    <a:pt x="7217" y="11773"/>
                  </a:lnTo>
                  <a:lnTo>
                    <a:pt x="7486" y="11922"/>
                  </a:lnTo>
                  <a:lnTo>
                    <a:pt x="7710" y="12042"/>
                  </a:lnTo>
                  <a:lnTo>
                    <a:pt x="7904" y="12116"/>
                  </a:lnTo>
                  <a:lnTo>
                    <a:pt x="8024" y="12146"/>
                  </a:lnTo>
                  <a:lnTo>
                    <a:pt x="8143" y="12176"/>
                  </a:lnTo>
                  <a:lnTo>
                    <a:pt x="8367" y="12176"/>
                  </a:lnTo>
                  <a:lnTo>
                    <a:pt x="8472" y="12146"/>
                  </a:lnTo>
                  <a:lnTo>
                    <a:pt x="8576" y="12116"/>
                  </a:lnTo>
                  <a:lnTo>
                    <a:pt x="8681" y="12072"/>
                  </a:lnTo>
                  <a:lnTo>
                    <a:pt x="8785" y="11997"/>
                  </a:lnTo>
                  <a:lnTo>
                    <a:pt x="8890" y="11922"/>
                  </a:lnTo>
                  <a:lnTo>
                    <a:pt x="8980" y="11833"/>
                  </a:lnTo>
                  <a:lnTo>
                    <a:pt x="9084" y="11713"/>
                  </a:lnTo>
                  <a:lnTo>
                    <a:pt x="9174" y="11594"/>
                  </a:lnTo>
                  <a:lnTo>
                    <a:pt x="9264" y="11444"/>
                  </a:lnTo>
                  <a:lnTo>
                    <a:pt x="9353" y="11280"/>
                  </a:lnTo>
                  <a:lnTo>
                    <a:pt x="9443" y="11101"/>
                  </a:lnTo>
                  <a:lnTo>
                    <a:pt x="9532" y="10906"/>
                  </a:lnTo>
                  <a:lnTo>
                    <a:pt x="9727" y="10369"/>
                  </a:lnTo>
                  <a:lnTo>
                    <a:pt x="10100" y="9218"/>
                  </a:lnTo>
                  <a:lnTo>
                    <a:pt x="10205" y="8800"/>
                  </a:lnTo>
                  <a:lnTo>
                    <a:pt x="10518" y="8800"/>
                  </a:lnTo>
                  <a:lnTo>
                    <a:pt x="10683" y="8785"/>
                  </a:lnTo>
                  <a:lnTo>
                    <a:pt x="10847" y="8755"/>
                  </a:lnTo>
                  <a:lnTo>
                    <a:pt x="10997" y="8725"/>
                  </a:lnTo>
                  <a:lnTo>
                    <a:pt x="11116" y="8680"/>
                  </a:lnTo>
                  <a:lnTo>
                    <a:pt x="11161" y="8665"/>
                  </a:lnTo>
                  <a:lnTo>
                    <a:pt x="11176" y="8636"/>
                  </a:lnTo>
                  <a:lnTo>
                    <a:pt x="11191" y="8591"/>
                  </a:lnTo>
                  <a:lnTo>
                    <a:pt x="11191" y="8561"/>
                  </a:lnTo>
                  <a:lnTo>
                    <a:pt x="10608" y="6888"/>
                  </a:lnTo>
                  <a:lnTo>
                    <a:pt x="10698" y="6215"/>
                  </a:lnTo>
                  <a:lnTo>
                    <a:pt x="10743" y="5558"/>
                  </a:lnTo>
                  <a:lnTo>
                    <a:pt x="10758" y="5229"/>
                  </a:lnTo>
                  <a:lnTo>
                    <a:pt x="10772" y="4916"/>
                  </a:lnTo>
                  <a:lnTo>
                    <a:pt x="10772" y="4617"/>
                  </a:lnTo>
                  <a:lnTo>
                    <a:pt x="10758" y="4318"/>
                  </a:lnTo>
                  <a:lnTo>
                    <a:pt x="10743" y="4124"/>
                  </a:lnTo>
                  <a:lnTo>
                    <a:pt x="10698" y="3915"/>
                  </a:lnTo>
                  <a:lnTo>
                    <a:pt x="10653" y="3735"/>
                  </a:lnTo>
                  <a:lnTo>
                    <a:pt x="10578" y="3541"/>
                  </a:lnTo>
                  <a:lnTo>
                    <a:pt x="10489" y="3362"/>
                  </a:lnTo>
                  <a:lnTo>
                    <a:pt x="10384" y="3168"/>
                  </a:lnTo>
                  <a:lnTo>
                    <a:pt x="10279" y="3003"/>
                  </a:lnTo>
                  <a:lnTo>
                    <a:pt x="10145" y="2839"/>
                  </a:lnTo>
                  <a:lnTo>
                    <a:pt x="9996" y="2690"/>
                  </a:lnTo>
                  <a:lnTo>
                    <a:pt x="9846" y="2555"/>
                  </a:lnTo>
                  <a:lnTo>
                    <a:pt x="9667" y="242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2"/>
            <p:cNvSpPr/>
            <p:nvPr/>
          </p:nvSpPr>
          <p:spPr>
            <a:xfrm>
              <a:off x="-1271737" y="2927142"/>
              <a:ext cx="31098" cy="27752"/>
            </a:xfrm>
            <a:custGeom>
              <a:avLst/>
              <a:gdLst/>
              <a:ahLst/>
              <a:cxnLst/>
              <a:rect l="l" t="t" r="r" b="b"/>
              <a:pathLst>
                <a:path w="1106" h="987" extrusionOk="0">
                  <a:moveTo>
                    <a:pt x="90" y="1"/>
                  </a:moveTo>
                  <a:lnTo>
                    <a:pt x="45" y="31"/>
                  </a:lnTo>
                  <a:lnTo>
                    <a:pt x="15" y="61"/>
                  </a:lnTo>
                  <a:lnTo>
                    <a:pt x="0" y="105"/>
                  </a:lnTo>
                  <a:lnTo>
                    <a:pt x="0" y="165"/>
                  </a:lnTo>
                  <a:lnTo>
                    <a:pt x="60" y="285"/>
                  </a:lnTo>
                  <a:lnTo>
                    <a:pt x="120" y="404"/>
                  </a:lnTo>
                  <a:lnTo>
                    <a:pt x="209" y="539"/>
                  </a:lnTo>
                  <a:lnTo>
                    <a:pt x="329" y="673"/>
                  </a:lnTo>
                  <a:lnTo>
                    <a:pt x="404" y="733"/>
                  </a:lnTo>
                  <a:lnTo>
                    <a:pt x="478" y="793"/>
                  </a:lnTo>
                  <a:lnTo>
                    <a:pt x="568" y="852"/>
                  </a:lnTo>
                  <a:lnTo>
                    <a:pt x="673" y="912"/>
                  </a:lnTo>
                  <a:lnTo>
                    <a:pt x="777" y="942"/>
                  </a:lnTo>
                  <a:lnTo>
                    <a:pt x="897" y="972"/>
                  </a:lnTo>
                  <a:lnTo>
                    <a:pt x="971" y="987"/>
                  </a:lnTo>
                  <a:lnTo>
                    <a:pt x="1016" y="987"/>
                  </a:lnTo>
                  <a:lnTo>
                    <a:pt x="1061" y="957"/>
                  </a:lnTo>
                  <a:lnTo>
                    <a:pt x="1091" y="927"/>
                  </a:lnTo>
                  <a:lnTo>
                    <a:pt x="1106" y="867"/>
                  </a:lnTo>
                  <a:lnTo>
                    <a:pt x="1106" y="822"/>
                  </a:lnTo>
                  <a:lnTo>
                    <a:pt x="1091" y="778"/>
                  </a:lnTo>
                  <a:lnTo>
                    <a:pt x="1046" y="748"/>
                  </a:lnTo>
                  <a:lnTo>
                    <a:pt x="1001" y="733"/>
                  </a:lnTo>
                  <a:lnTo>
                    <a:pt x="897" y="718"/>
                  </a:lnTo>
                  <a:lnTo>
                    <a:pt x="807" y="688"/>
                  </a:lnTo>
                  <a:lnTo>
                    <a:pt x="717" y="658"/>
                  </a:lnTo>
                  <a:lnTo>
                    <a:pt x="643" y="613"/>
                  </a:lnTo>
                  <a:lnTo>
                    <a:pt x="508" y="494"/>
                  </a:lnTo>
                  <a:lnTo>
                    <a:pt x="419" y="389"/>
                  </a:lnTo>
                  <a:lnTo>
                    <a:pt x="344" y="270"/>
                  </a:lnTo>
                  <a:lnTo>
                    <a:pt x="284" y="180"/>
                  </a:lnTo>
                  <a:lnTo>
                    <a:pt x="254" y="75"/>
                  </a:lnTo>
                  <a:lnTo>
                    <a:pt x="224" y="31"/>
                  </a:lnTo>
                  <a:lnTo>
                    <a:pt x="18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2"/>
            <p:cNvSpPr/>
            <p:nvPr/>
          </p:nvSpPr>
          <p:spPr>
            <a:xfrm>
              <a:off x="-1314166" y="2856567"/>
              <a:ext cx="53789" cy="35316"/>
            </a:xfrm>
            <a:custGeom>
              <a:avLst/>
              <a:gdLst/>
              <a:ahLst/>
              <a:cxnLst/>
              <a:rect l="l" t="t" r="r" b="b"/>
              <a:pathLst>
                <a:path w="1913" h="1256" extrusionOk="0">
                  <a:moveTo>
                    <a:pt x="434" y="1"/>
                  </a:moveTo>
                  <a:lnTo>
                    <a:pt x="299" y="31"/>
                  </a:lnTo>
                  <a:lnTo>
                    <a:pt x="165" y="76"/>
                  </a:lnTo>
                  <a:lnTo>
                    <a:pt x="120" y="106"/>
                  </a:lnTo>
                  <a:lnTo>
                    <a:pt x="75" y="135"/>
                  </a:lnTo>
                  <a:lnTo>
                    <a:pt x="45" y="180"/>
                  </a:lnTo>
                  <a:lnTo>
                    <a:pt x="15" y="225"/>
                  </a:lnTo>
                  <a:lnTo>
                    <a:pt x="0" y="270"/>
                  </a:lnTo>
                  <a:lnTo>
                    <a:pt x="0" y="330"/>
                  </a:lnTo>
                  <a:lnTo>
                    <a:pt x="0" y="389"/>
                  </a:lnTo>
                  <a:lnTo>
                    <a:pt x="15" y="449"/>
                  </a:lnTo>
                  <a:lnTo>
                    <a:pt x="60" y="569"/>
                  </a:lnTo>
                  <a:lnTo>
                    <a:pt x="150" y="688"/>
                  </a:lnTo>
                  <a:lnTo>
                    <a:pt x="254" y="808"/>
                  </a:lnTo>
                  <a:lnTo>
                    <a:pt x="404" y="912"/>
                  </a:lnTo>
                  <a:lnTo>
                    <a:pt x="568" y="1017"/>
                  </a:lnTo>
                  <a:lnTo>
                    <a:pt x="747" y="1106"/>
                  </a:lnTo>
                  <a:lnTo>
                    <a:pt x="942" y="1181"/>
                  </a:lnTo>
                  <a:lnTo>
                    <a:pt x="1136" y="1226"/>
                  </a:lnTo>
                  <a:lnTo>
                    <a:pt x="1315" y="1256"/>
                  </a:lnTo>
                  <a:lnTo>
                    <a:pt x="1479" y="1256"/>
                  </a:lnTo>
                  <a:lnTo>
                    <a:pt x="1614" y="1226"/>
                  </a:lnTo>
                  <a:lnTo>
                    <a:pt x="1733" y="1181"/>
                  </a:lnTo>
                  <a:lnTo>
                    <a:pt x="1793" y="1151"/>
                  </a:lnTo>
                  <a:lnTo>
                    <a:pt x="1838" y="1121"/>
                  </a:lnTo>
                  <a:lnTo>
                    <a:pt x="1868" y="1077"/>
                  </a:lnTo>
                  <a:lnTo>
                    <a:pt x="1898" y="1032"/>
                  </a:lnTo>
                  <a:lnTo>
                    <a:pt x="1913" y="987"/>
                  </a:lnTo>
                  <a:lnTo>
                    <a:pt x="1913" y="927"/>
                  </a:lnTo>
                  <a:lnTo>
                    <a:pt x="1913" y="867"/>
                  </a:lnTo>
                  <a:lnTo>
                    <a:pt x="1898" y="808"/>
                  </a:lnTo>
                  <a:lnTo>
                    <a:pt x="1853" y="703"/>
                  </a:lnTo>
                  <a:lnTo>
                    <a:pt x="1763" y="569"/>
                  </a:lnTo>
                  <a:lnTo>
                    <a:pt x="1659" y="464"/>
                  </a:lnTo>
                  <a:lnTo>
                    <a:pt x="1509" y="345"/>
                  </a:lnTo>
                  <a:lnTo>
                    <a:pt x="1345" y="240"/>
                  </a:lnTo>
                  <a:lnTo>
                    <a:pt x="1166" y="150"/>
                  </a:lnTo>
                  <a:lnTo>
                    <a:pt x="971" y="76"/>
                  </a:lnTo>
                  <a:lnTo>
                    <a:pt x="777" y="31"/>
                  </a:lnTo>
                  <a:lnTo>
                    <a:pt x="598"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2"/>
            <p:cNvSpPr/>
            <p:nvPr/>
          </p:nvSpPr>
          <p:spPr>
            <a:xfrm>
              <a:off x="-1239401" y="2838937"/>
              <a:ext cx="13047" cy="23562"/>
            </a:xfrm>
            <a:custGeom>
              <a:avLst/>
              <a:gdLst/>
              <a:ahLst/>
              <a:cxnLst/>
              <a:rect l="l" t="t" r="r" b="b"/>
              <a:pathLst>
                <a:path w="464" h="838" extrusionOk="0">
                  <a:moveTo>
                    <a:pt x="210" y="0"/>
                  </a:moveTo>
                  <a:lnTo>
                    <a:pt x="165" y="15"/>
                  </a:lnTo>
                  <a:lnTo>
                    <a:pt x="120" y="60"/>
                  </a:lnTo>
                  <a:lnTo>
                    <a:pt x="90" y="105"/>
                  </a:lnTo>
                  <a:lnTo>
                    <a:pt x="45" y="165"/>
                  </a:lnTo>
                  <a:lnTo>
                    <a:pt x="30" y="240"/>
                  </a:lnTo>
                  <a:lnTo>
                    <a:pt x="1" y="314"/>
                  </a:lnTo>
                  <a:lnTo>
                    <a:pt x="1" y="404"/>
                  </a:lnTo>
                  <a:lnTo>
                    <a:pt x="1" y="479"/>
                  </a:lnTo>
                  <a:lnTo>
                    <a:pt x="1" y="568"/>
                  </a:lnTo>
                  <a:lnTo>
                    <a:pt x="16" y="643"/>
                  </a:lnTo>
                  <a:lnTo>
                    <a:pt x="45" y="703"/>
                  </a:lnTo>
                  <a:lnTo>
                    <a:pt x="75" y="747"/>
                  </a:lnTo>
                  <a:lnTo>
                    <a:pt x="105" y="792"/>
                  </a:lnTo>
                  <a:lnTo>
                    <a:pt x="150" y="822"/>
                  </a:lnTo>
                  <a:lnTo>
                    <a:pt x="195" y="837"/>
                  </a:lnTo>
                  <a:lnTo>
                    <a:pt x="255" y="837"/>
                  </a:lnTo>
                  <a:lnTo>
                    <a:pt x="299" y="807"/>
                  </a:lnTo>
                  <a:lnTo>
                    <a:pt x="329" y="777"/>
                  </a:lnTo>
                  <a:lnTo>
                    <a:pt x="374" y="718"/>
                  </a:lnTo>
                  <a:lnTo>
                    <a:pt x="404" y="658"/>
                  </a:lnTo>
                  <a:lnTo>
                    <a:pt x="434" y="598"/>
                  </a:lnTo>
                  <a:lnTo>
                    <a:pt x="449" y="508"/>
                  </a:lnTo>
                  <a:lnTo>
                    <a:pt x="464" y="434"/>
                  </a:lnTo>
                  <a:lnTo>
                    <a:pt x="464" y="344"/>
                  </a:lnTo>
                  <a:lnTo>
                    <a:pt x="449" y="269"/>
                  </a:lnTo>
                  <a:lnTo>
                    <a:pt x="434" y="195"/>
                  </a:lnTo>
                  <a:lnTo>
                    <a:pt x="419" y="135"/>
                  </a:lnTo>
                  <a:lnTo>
                    <a:pt x="389" y="75"/>
                  </a:lnTo>
                  <a:lnTo>
                    <a:pt x="344" y="30"/>
                  </a:lnTo>
                  <a:lnTo>
                    <a:pt x="299"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2"/>
            <p:cNvSpPr/>
            <p:nvPr/>
          </p:nvSpPr>
          <p:spPr>
            <a:xfrm>
              <a:off x="-1264595" y="2809104"/>
              <a:ext cx="51680" cy="24828"/>
            </a:xfrm>
            <a:custGeom>
              <a:avLst/>
              <a:gdLst/>
              <a:ahLst/>
              <a:cxnLst/>
              <a:rect l="l" t="t" r="r" b="b"/>
              <a:pathLst>
                <a:path w="1838" h="883" extrusionOk="0">
                  <a:moveTo>
                    <a:pt x="1046" y="1"/>
                  </a:moveTo>
                  <a:lnTo>
                    <a:pt x="912" y="31"/>
                  </a:lnTo>
                  <a:lnTo>
                    <a:pt x="792" y="46"/>
                  </a:lnTo>
                  <a:lnTo>
                    <a:pt x="687" y="90"/>
                  </a:lnTo>
                  <a:lnTo>
                    <a:pt x="583" y="135"/>
                  </a:lnTo>
                  <a:lnTo>
                    <a:pt x="478" y="195"/>
                  </a:lnTo>
                  <a:lnTo>
                    <a:pt x="299" y="300"/>
                  </a:lnTo>
                  <a:lnTo>
                    <a:pt x="150" y="434"/>
                  </a:lnTo>
                  <a:lnTo>
                    <a:pt x="45" y="554"/>
                  </a:lnTo>
                  <a:lnTo>
                    <a:pt x="0" y="628"/>
                  </a:lnTo>
                  <a:lnTo>
                    <a:pt x="0" y="703"/>
                  </a:lnTo>
                  <a:lnTo>
                    <a:pt x="30" y="778"/>
                  </a:lnTo>
                  <a:lnTo>
                    <a:pt x="75" y="837"/>
                  </a:lnTo>
                  <a:lnTo>
                    <a:pt x="120" y="852"/>
                  </a:lnTo>
                  <a:lnTo>
                    <a:pt x="165" y="867"/>
                  </a:lnTo>
                  <a:lnTo>
                    <a:pt x="209" y="882"/>
                  </a:lnTo>
                  <a:lnTo>
                    <a:pt x="269" y="867"/>
                  </a:lnTo>
                  <a:lnTo>
                    <a:pt x="314" y="837"/>
                  </a:lnTo>
                  <a:lnTo>
                    <a:pt x="359" y="808"/>
                  </a:lnTo>
                  <a:lnTo>
                    <a:pt x="463" y="703"/>
                  </a:lnTo>
                  <a:lnTo>
                    <a:pt x="568" y="613"/>
                  </a:lnTo>
                  <a:lnTo>
                    <a:pt x="702" y="524"/>
                  </a:lnTo>
                  <a:lnTo>
                    <a:pt x="792" y="479"/>
                  </a:lnTo>
                  <a:lnTo>
                    <a:pt x="882" y="449"/>
                  </a:lnTo>
                  <a:lnTo>
                    <a:pt x="971" y="419"/>
                  </a:lnTo>
                  <a:lnTo>
                    <a:pt x="1076" y="404"/>
                  </a:lnTo>
                  <a:lnTo>
                    <a:pt x="1195" y="404"/>
                  </a:lnTo>
                  <a:lnTo>
                    <a:pt x="1300" y="419"/>
                  </a:lnTo>
                  <a:lnTo>
                    <a:pt x="1419" y="449"/>
                  </a:lnTo>
                  <a:lnTo>
                    <a:pt x="1554" y="494"/>
                  </a:lnTo>
                  <a:lnTo>
                    <a:pt x="1629" y="524"/>
                  </a:lnTo>
                  <a:lnTo>
                    <a:pt x="1703" y="509"/>
                  </a:lnTo>
                  <a:lnTo>
                    <a:pt x="1778" y="464"/>
                  </a:lnTo>
                  <a:lnTo>
                    <a:pt x="1823" y="404"/>
                  </a:lnTo>
                  <a:lnTo>
                    <a:pt x="1838" y="329"/>
                  </a:lnTo>
                  <a:lnTo>
                    <a:pt x="1823" y="255"/>
                  </a:lnTo>
                  <a:lnTo>
                    <a:pt x="1793" y="180"/>
                  </a:lnTo>
                  <a:lnTo>
                    <a:pt x="1718" y="135"/>
                  </a:lnTo>
                  <a:lnTo>
                    <a:pt x="1584" y="75"/>
                  </a:lnTo>
                  <a:lnTo>
                    <a:pt x="1434" y="31"/>
                  </a:lnTo>
                  <a:lnTo>
                    <a:pt x="1300" y="16"/>
                  </a:lnTo>
                  <a:lnTo>
                    <a:pt x="1166"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2"/>
            <p:cNvSpPr/>
            <p:nvPr/>
          </p:nvSpPr>
          <p:spPr>
            <a:xfrm>
              <a:off x="-1374647" y="2801119"/>
              <a:ext cx="25221" cy="55082"/>
            </a:xfrm>
            <a:custGeom>
              <a:avLst/>
              <a:gdLst/>
              <a:ahLst/>
              <a:cxnLst/>
              <a:rect l="l" t="t" r="r" b="b"/>
              <a:pathLst>
                <a:path w="897" h="1959" extrusionOk="0">
                  <a:moveTo>
                    <a:pt x="149" y="1"/>
                  </a:moveTo>
                  <a:lnTo>
                    <a:pt x="90" y="16"/>
                  </a:lnTo>
                  <a:lnTo>
                    <a:pt x="45" y="46"/>
                  </a:lnTo>
                  <a:lnTo>
                    <a:pt x="15" y="91"/>
                  </a:lnTo>
                  <a:lnTo>
                    <a:pt x="0" y="135"/>
                  </a:lnTo>
                  <a:lnTo>
                    <a:pt x="15" y="195"/>
                  </a:lnTo>
                  <a:lnTo>
                    <a:pt x="45" y="240"/>
                  </a:lnTo>
                  <a:lnTo>
                    <a:pt x="134" y="359"/>
                  </a:lnTo>
                  <a:lnTo>
                    <a:pt x="239" y="494"/>
                  </a:lnTo>
                  <a:lnTo>
                    <a:pt x="344" y="673"/>
                  </a:lnTo>
                  <a:lnTo>
                    <a:pt x="448" y="897"/>
                  </a:lnTo>
                  <a:lnTo>
                    <a:pt x="493" y="1032"/>
                  </a:lnTo>
                  <a:lnTo>
                    <a:pt x="538" y="1166"/>
                  </a:lnTo>
                  <a:lnTo>
                    <a:pt x="568" y="1316"/>
                  </a:lnTo>
                  <a:lnTo>
                    <a:pt x="598" y="1480"/>
                  </a:lnTo>
                  <a:lnTo>
                    <a:pt x="613" y="1644"/>
                  </a:lnTo>
                  <a:lnTo>
                    <a:pt x="613" y="1824"/>
                  </a:lnTo>
                  <a:lnTo>
                    <a:pt x="627" y="1868"/>
                  </a:lnTo>
                  <a:lnTo>
                    <a:pt x="642" y="1913"/>
                  </a:lnTo>
                  <a:lnTo>
                    <a:pt x="672" y="1943"/>
                  </a:lnTo>
                  <a:lnTo>
                    <a:pt x="717" y="1958"/>
                  </a:lnTo>
                  <a:lnTo>
                    <a:pt x="807" y="1958"/>
                  </a:lnTo>
                  <a:lnTo>
                    <a:pt x="852" y="1928"/>
                  </a:lnTo>
                  <a:lnTo>
                    <a:pt x="881" y="1883"/>
                  </a:lnTo>
                  <a:lnTo>
                    <a:pt x="896" y="1824"/>
                  </a:lnTo>
                  <a:lnTo>
                    <a:pt x="896" y="1629"/>
                  </a:lnTo>
                  <a:lnTo>
                    <a:pt x="881" y="1435"/>
                  </a:lnTo>
                  <a:lnTo>
                    <a:pt x="852" y="1271"/>
                  </a:lnTo>
                  <a:lnTo>
                    <a:pt x="807" y="1106"/>
                  </a:lnTo>
                  <a:lnTo>
                    <a:pt x="762" y="942"/>
                  </a:lnTo>
                  <a:lnTo>
                    <a:pt x="717" y="793"/>
                  </a:lnTo>
                  <a:lnTo>
                    <a:pt x="598" y="539"/>
                  </a:lnTo>
                  <a:lnTo>
                    <a:pt x="463" y="330"/>
                  </a:lnTo>
                  <a:lnTo>
                    <a:pt x="359" y="180"/>
                  </a:lnTo>
                  <a:lnTo>
                    <a:pt x="239" y="46"/>
                  </a:lnTo>
                  <a:lnTo>
                    <a:pt x="194" y="16"/>
                  </a:lnTo>
                  <a:lnTo>
                    <a:pt x="149"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2"/>
            <p:cNvSpPr/>
            <p:nvPr/>
          </p:nvSpPr>
          <p:spPr>
            <a:xfrm>
              <a:off x="-1383054" y="2821701"/>
              <a:ext cx="29439" cy="9701"/>
            </a:xfrm>
            <a:custGeom>
              <a:avLst/>
              <a:gdLst/>
              <a:ahLst/>
              <a:cxnLst/>
              <a:rect l="l" t="t" r="r" b="b"/>
              <a:pathLst>
                <a:path w="1047" h="345" extrusionOk="0">
                  <a:moveTo>
                    <a:pt x="538" y="1"/>
                  </a:moveTo>
                  <a:lnTo>
                    <a:pt x="404" y="16"/>
                  </a:lnTo>
                  <a:lnTo>
                    <a:pt x="194" y="46"/>
                  </a:lnTo>
                  <a:lnTo>
                    <a:pt x="105" y="61"/>
                  </a:lnTo>
                  <a:lnTo>
                    <a:pt x="45" y="91"/>
                  </a:lnTo>
                  <a:lnTo>
                    <a:pt x="15" y="135"/>
                  </a:lnTo>
                  <a:lnTo>
                    <a:pt x="0" y="180"/>
                  </a:lnTo>
                  <a:lnTo>
                    <a:pt x="0" y="240"/>
                  </a:lnTo>
                  <a:lnTo>
                    <a:pt x="15" y="270"/>
                  </a:lnTo>
                  <a:lnTo>
                    <a:pt x="45" y="300"/>
                  </a:lnTo>
                  <a:lnTo>
                    <a:pt x="75" y="330"/>
                  </a:lnTo>
                  <a:lnTo>
                    <a:pt x="105" y="330"/>
                  </a:lnTo>
                  <a:lnTo>
                    <a:pt x="135" y="345"/>
                  </a:lnTo>
                  <a:lnTo>
                    <a:pt x="180" y="330"/>
                  </a:lnTo>
                  <a:lnTo>
                    <a:pt x="299" y="300"/>
                  </a:lnTo>
                  <a:lnTo>
                    <a:pt x="478" y="285"/>
                  </a:lnTo>
                  <a:lnTo>
                    <a:pt x="673" y="285"/>
                  </a:lnTo>
                  <a:lnTo>
                    <a:pt x="762" y="300"/>
                  </a:lnTo>
                  <a:lnTo>
                    <a:pt x="852" y="330"/>
                  </a:lnTo>
                  <a:lnTo>
                    <a:pt x="956" y="330"/>
                  </a:lnTo>
                  <a:lnTo>
                    <a:pt x="1001" y="300"/>
                  </a:lnTo>
                  <a:lnTo>
                    <a:pt x="1031" y="255"/>
                  </a:lnTo>
                  <a:lnTo>
                    <a:pt x="1046" y="195"/>
                  </a:lnTo>
                  <a:lnTo>
                    <a:pt x="1031" y="135"/>
                  </a:lnTo>
                  <a:lnTo>
                    <a:pt x="1001" y="91"/>
                  </a:lnTo>
                  <a:lnTo>
                    <a:pt x="956" y="61"/>
                  </a:lnTo>
                  <a:lnTo>
                    <a:pt x="822" y="16"/>
                  </a:lnTo>
                  <a:lnTo>
                    <a:pt x="687"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2"/>
            <p:cNvSpPr/>
            <p:nvPr/>
          </p:nvSpPr>
          <p:spPr>
            <a:xfrm>
              <a:off x="-1506575" y="2672172"/>
              <a:ext cx="289048" cy="210488"/>
            </a:xfrm>
            <a:custGeom>
              <a:avLst/>
              <a:gdLst/>
              <a:ahLst/>
              <a:cxnLst/>
              <a:rect l="l" t="t" r="r" b="b"/>
              <a:pathLst>
                <a:path w="10280" h="7486"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257" y="7485"/>
                  </a:lnTo>
                  <a:lnTo>
                    <a:pt x="2361" y="7485"/>
                  </a:lnTo>
                  <a:lnTo>
                    <a:pt x="2466" y="7470"/>
                  </a:lnTo>
                  <a:lnTo>
                    <a:pt x="2571" y="7455"/>
                  </a:lnTo>
                  <a:lnTo>
                    <a:pt x="2675" y="7425"/>
                  </a:lnTo>
                  <a:lnTo>
                    <a:pt x="2795" y="7381"/>
                  </a:lnTo>
                  <a:lnTo>
                    <a:pt x="2899" y="7321"/>
                  </a:lnTo>
                  <a:lnTo>
                    <a:pt x="3019" y="7261"/>
                  </a:lnTo>
                  <a:lnTo>
                    <a:pt x="3123" y="7186"/>
                  </a:lnTo>
                  <a:lnTo>
                    <a:pt x="3228" y="7097"/>
                  </a:lnTo>
                  <a:lnTo>
                    <a:pt x="3333" y="6992"/>
                  </a:lnTo>
                  <a:lnTo>
                    <a:pt x="3437" y="6888"/>
                  </a:lnTo>
                  <a:lnTo>
                    <a:pt x="3542" y="6768"/>
                  </a:lnTo>
                  <a:lnTo>
                    <a:pt x="3631" y="6634"/>
                  </a:lnTo>
                  <a:lnTo>
                    <a:pt x="3721" y="6499"/>
                  </a:lnTo>
                  <a:lnTo>
                    <a:pt x="3811" y="6350"/>
                  </a:lnTo>
                  <a:lnTo>
                    <a:pt x="3721" y="6185"/>
                  </a:lnTo>
                  <a:lnTo>
                    <a:pt x="3646" y="6006"/>
                  </a:lnTo>
                  <a:lnTo>
                    <a:pt x="3587" y="5827"/>
                  </a:lnTo>
                  <a:lnTo>
                    <a:pt x="3542" y="5663"/>
                  </a:lnTo>
                  <a:lnTo>
                    <a:pt x="3497" y="5483"/>
                  </a:lnTo>
                  <a:lnTo>
                    <a:pt x="3467" y="5304"/>
                  </a:lnTo>
                  <a:lnTo>
                    <a:pt x="3467" y="5125"/>
                  </a:lnTo>
                  <a:lnTo>
                    <a:pt x="3467" y="4960"/>
                  </a:lnTo>
                  <a:lnTo>
                    <a:pt x="3497" y="4796"/>
                  </a:lnTo>
                  <a:lnTo>
                    <a:pt x="3542" y="4632"/>
                  </a:lnTo>
                  <a:lnTo>
                    <a:pt x="3587" y="4482"/>
                  </a:lnTo>
                  <a:lnTo>
                    <a:pt x="3676" y="4333"/>
                  </a:lnTo>
                  <a:lnTo>
                    <a:pt x="3766" y="4199"/>
                  </a:lnTo>
                  <a:lnTo>
                    <a:pt x="3885" y="4079"/>
                  </a:lnTo>
                  <a:lnTo>
                    <a:pt x="4020" y="3974"/>
                  </a:lnTo>
                  <a:lnTo>
                    <a:pt x="4184" y="3870"/>
                  </a:lnTo>
                  <a:lnTo>
                    <a:pt x="4319" y="3795"/>
                  </a:lnTo>
                  <a:lnTo>
                    <a:pt x="4468" y="3750"/>
                  </a:lnTo>
                  <a:lnTo>
                    <a:pt x="4602" y="3706"/>
                  </a:lnTo>
                  <a:lnTo>
                    <a:pt x="4737" y="3676"/>
                  </a:lnTo>
                  <a:lnTo>
                    <a:pt x="4856" y="3661"/>
                  </a:lnTo>
                  <a:lnTo>
                    <a:pt x="4976" y="3661"/>
                  </a:lnTo>
                  <a:lnTo>
                    <a:pt x="5095" y="3676"/>
                  </a:lnTo>
                  <a:lnTo>
                    <a:pt x="5215" y="3691"/>
                  </a:lnTo>
                  <a:lnTo>
                    <a:pt x="5319" y="3720"/>
                  </a:lnTo>
                  <a:lnTo>
                    <a:pt x="5424" y="3750"/>
                  </a:lnTo>
                  <a:lnTo>
                    <a:pt x="5618" y="3855"/>
                  </a:lnTo>
                  <a:lnTo>
                    <a:pt x="5783" y="3959"/>
                  </a:lnTo>
                  <a:lnTo>
                    <a:pt x="5947" y="4094"/>
                  </a:lnTo>
                  <a:lnTo>
                    <a:pt x="6081" y="4243"/>
                  </a:lnTo>
                  <a:lnTo>
                    <a:pt x="6201" y="4393"/>
                  </a:lnTo>
                  <a:lnTo>
                    <a:pt x="6291" y="4527"/>
                  </a:lnTo>
                  <a:lnTo>
                    <a:pt x="6380" y="4662"/>
                  </a:lnTo>
                  <a:lnTo>
                    <a:pt x="6485" y="4871"/>
                  </a:lnTo>
                  <a:lnTo>
                    <a:pt x="6515" y="4945"/>
                  </a:lnTo>
                  <a:lnTo>
                    <a:pt x="6739" y="4975"/>
                  </a:lnTo>
                  <a:lnTo>
                    <a:pt x="6963" y="4990"/>
                  </a:lnTo>
                  <a:lnTo>
                    <a:pt x="7067" y="4527"/>
                  </a:lnTo>
                  <a:lnTo>
                    <a:pt x="7172" y="4079"/>
                  </a:lnTo>
                  <a:lnTo>
                    <a:pt x="7277" y="3646"/>
                  </a:lnTo>
                  <a:lnTo>
                    <a:pt x="7366" y="3198"/>
                  </a:lnTo>
                  <a:lnTo>
                    <a:pt x="7546" y="3198"/>
                  </a:lnTo>
                  <a:lnTo>
                    <a:pt x="7740" y="3168"/>
                  </a:lnTo>
                  <a:lnTo>
                    <a:pt x="7934" y="3108"/>
                  </a:lnTo>
                  <a:lnTo>
                    <a:pt x="8128" y="3018"/>
                  </a:lnTo>
                  <a:lnTo>
                    <a:pt x="8322" y="2899"/>
                  </a:lnTo>
                  <a:lnTo>
                    <a:pt x="8502" y="2764"/>
                  </a:lnTo>
                  <a:lnTo>
                    <a:pt x="8681" y="2615"/>
                  </a:lnTo>
                  <a:lnTo>
                    <a:pt x="8845" y="2451"/>
                  </a:lnTo>
                  <a:lnTo>
                    <a:pt x="9547" y="2764"/>
                  </a:lnTo>
                  <a:lnTo>
                    <a:pt x="9906" y="2914"/>
                  </a:lnTo>
                  <a:lnTo>
                    <a:pt x="10100" y="2973"/>
                  </a:lnTo>
                  <a:lnTo>
                    <a:pt x="10279" y="3018"/>
                  </a:lnTo>
                  <a:lnTo>
                    <a:pt x="10115" y="2809"/>
                  </a:lnTo>
                  <a:lnTo>
                    <a:pt x="9921" y="2615"/>
                  </a:lnTo>
                  <a:lnTo>
                    <a:pt x="9712" y="245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2"/>
            <p:cNvSpPr/>
            <p:nvPr/>
          </p:nvSpPr>
          <p:spPr>
            <a:xfrm>
              <a:off x="-1254950" y="2797773"/>
              <a:ext cx="50865" cy="99592"/>
            </a:xfrm>
            <a:custGeom>
              <a:avLst/>
              <a:gdLst/>
              <a:ahLst/>
              <a:cxnLst/>
              <a:rect l="l" t="t" r="r" b="b"/>
              <a:pathLst>
                <a:path w="1809" h="3542" extrusionOk="0">
                  <a:moveTo>
                    <a:pt x="1301" y="180"/>
                  </a:moveTo>
                  <a:lnTo>
                    <a:pt x="1360" y="210"/>
                  </a:lnTo>
                  <a:lnTo>
                    <a:pt x="1405" y="239"/>
                  </a:lnTo>
                  <a:lnTo>
                    <a:pt x="1450" y="284"/>
                  </a:lnTo>
                  <a:lnTo>
                    <a:pt x="1495" y="344"/>
                  </a:lnTo>
                  <a:lnTo>
                    <a:pt x="1540" y="419"/>
                  </a:lnTo>
                  <a:lnTo>
                    <a:pt x="1569" y="508"/>
                  </a:lnTo>
                  <a:lnTo>
                    <a:pt x="1614" y="718"/>
                  </a:lnTo>
                  <a:lnTo>
                    <a:pt x="1644" y="957"/>
                  </a:lnTo>
                  <a:lnTo>
                    <a:pt x="1629" y="1240"/>
                  </a:lnTo>
                  <a:lnTo>
                    <a:pt x="1599" y="1554"/>
                  </a:lnTo>
                  <a:lnTo>
                    <a:pt x="1540" y="1883"/>
                  </a:lnTo>
                  <a:lnTo>
                    <a:pt x="1525" y="1928"/>
                  </a:lnTo>
                  <a:lnTo>
                    <a:pt x="1480" y="2092"/>
                  </a:lnTo>
                  <a:lnTo>
                    <a:pt x="1375" y="2391"/>
                  </a:lnTo>
                  <a:lnTo>
                    <a:pt x="1271" y="2660"/>
                  </a:lnTo>
                  <a:lnTo>
                    <a:pt x="1136" y="2884"/>
                  </a:lnTo>
                  <a:lnTo>
                    <a:pt x="1002" y="3078"/>
                  </a:lnTo>
                  <a:lnTo>
                    <a:pt x="882" y="3212"/>
                  </a:lnTo>
                  <a:lnTo>
                    <a:pt x="748" y="3317"/>
                  </a:lnTo>
                  <a:lnTo>
                    <a:pt x="688" y="3347"/>
                  </a:lnTo>
                  <a:lnTo>
                    <a:pt x="628" y="3362"/>
                  </a:lnTo>
                  <a:lnTo>
                    <a:pt x="569" y="3377"/>
                  </a:lnTo>
                  <a:lnTo>
                    <a:pt x="509" y="3362"/>
                  </a:lnTo>
                  <a:lnTo>
                    <a:pt x="464" y="3347"/>
                  </a:lnTo>
                  <a:lnTo>
                    <a:pt x="404" y="3302"/>
                  </a:lnTo>
                  <a:lnTo>
                    <a:pt x="359" y="3257"/>
                  </a:lnTo>
                  <a:lnTo>
                    <a:pt x="315" y="3197"/>
                  </a:lnTo>
                  <a:lnTo>
                    <a:pt x="285" y="3123"/>
                  </a:lnTo>
                  <a:lnTo>
                    <a:pt x="255" y="3033"/>
                  </a:lnTo>
                  <a:lnTo>
                    <a:pt x="195" y="2824"/>
                  </a:lnTo>
                  <a:lnTo>
                    <a:pt x="180" y="2570"/>
                  </a:lnTo>
                  <a:lnTo>
                    <a:pt x="180" y="2271"/>
                  </a:lnTo>
                  <a:lnTo>
                    <a:pt x="225" y="1957"/>
                  </a:lnTo>
                  <a:lnTo>
                    <a:pt x="285" y="1614"/>
                  </a:lnTo>
                  <a:lnTo>
                    <a:pt x="389" y="1285"/>
                  </a:lnTo>
                  <a:lnTo>
                    <a:pt x="509" y="986"/>
                  </a:lnTo>
                  <a:lnTo>
                    <a:pt x="628" y="732"/>
                  </a:lnTo>
                  <a:lnTo>
                    <a:pt x="778" y="523"/>
                  </a:lnTo>
                  <a:lnTo>
                    <a:pt x="912" y="359"/>
                  </a:lnTo>
                  <a:lnTo>
                    <a:pt x="987" y="299"/>
                  </a:lnTo>
                  <a:lnTo>
                    <a:pt x="1047" y="239"/>
                  </a:lnTo>
                  <a:lnTo>
                    <a:pt x="1121" y="210"/>
                  </a:lnTo>
                  <a:lnTo>
                    <a:pt x="1181" y="180"/>
                  </a:lnTo>
                  <a:close/>
                  <a:moveTo>
                    <a:pt x="1256" y="0"/>
                  </a:moveTo>
                  <a:lnTo>
                    <a:pt x="1181" y="15"/>
                  </a:lnTo>
                  <a:lnTo>
                    <a:pt x="1091" y="30"/>
                  </a:lnTo>
                  <a:lnTo>
                    <a:pt x="1002" y="75"/>
                  </a:lnTo>
                  <a:lnTo>
                    <a:pt x="912" y="135"/>
                  </a:lnTo>
                  <a:lnTo>
                    <a:pt x="823" y="195"/>
                  </a:lnTo>
                  <a:lnTo>
                    <a:pt x="748" y="284"/>
                  </a:lnTo>
                  <a:lnTo>
                    <a:pt x="658" y="389"/>
                  </a:lnTo>
                  <a:lnTo>
                    <a:pt x="583" y="493"/>
                  </a:lnTo>
                  <a:lnTo>
                    <a:pt x="494" y="628"/>
                  </a:lnTo>
                  <a:lnTo>
                    <a:pt x="359" y="897"/>
                  </a:lnTo>
                  <a:lnTo>
                    <a:pt x="225" y="1225"/>
                  </a:lnTo>
                  <a:lnTo>
                    <a:pt x="120" y="1584"/>
                  </a:lnTo>
                  <a:lnTo>
                    <a:pt x="46" y="1943"/>
                  </a:lnTo>
                  <a:lnTo>
                    <a:pt x="1" y="2286"/>
                  </a:lnTo>
                  <a:lnTo>
                    <a:pt x="1" y="2600"/>
                  </a:lnTo>
                  <a:lnTo>
                    <a:pt x="16" y="2749"/>
                  </a:lnTo>
                  <a:lnTo>
                    <a:pt x="31" y="2884"/>
                  </a:lnTo>
                  <a:lnTo>
                    <a:pt x="61" y="3018"/>
                  </a:lnTo>
                  <a:lnTo>
                    <a:pt x="105" y="3123"/>
                  </a:lnTo>
                  <a:lnTo>
                    <a:pt x="135" y="3227"/>
                  </a:lnTo>
                  <a:lnTo>
                    <a:pt x="195" y="3317"/>
                  </a:lnTo>
                  <a:lnTo>
                    <a:pt x="255" y="3392"/>
                  </a:lnTo>
                  <a:lnTo>
                    <a:pt x="315" y="3451"/>
                  </a:lnTo>
                  <a:lnTo>
                    <a:pt x="389" y="3511"/>
                  </a:lnTo>
                  <a:lnTo>
                    <a:pt x="464" y="3526"/>
                  </a:lnTo>
                  <a:lnTo>
                    <a:pt x="554" y="3541"/>
                  </a:lnTo>
                  <a:lnTo>
                    <a:pt x="628" y="3541"/>
                  </a:lnTo>
                  <a:lnTo>
                    <a:pt x="718" y="3511"/>
                  </a:lnTo>
                  <a:lnTo>
                    <a:pt x="808" y="3481"/>
                  </a:lnTo>
                  <a:lnTo>
                    <a:pt x="882" y="3422"/>
                  </a:lnTo>
                  <a:lnTo>
                    <a:pt x="972" y="3362"/>
                  </a:lnTo>
                  <a:lnTo>
                    <a:pt x="1047" y="3287"/>
                  </a:lnTo>
                  <a:lnTo>
                    <a:pt x="1136" y="3183"/>
                  </a:lnTo>
                  <a:lnTo>
                    <a:pt x="1286" y="2973"/>
                  </a:lnTo>
                  <a:lnTo>
                    <a:pt x="1435" y="2704"/>
                  </a:lnTo>
                  <a:lnTo>
                    <a:pt x="1569" y="2406"/>
                  </a:lnTo>
                  <a:lnTo>
                    <a:pt x="1674" y="2062"/>
                  </a:lnTo>
                  <a:lnTo>
                    <a:pt x="1689" y="1972"/>
                  </a:lnTo>
                  <a:lnTo>
                    <a:pt x="1719" y="1898"/>
                  </a:lnTo>
                  <a:lnTo>
                    <a:pt x="1779" y="1539"/>
                  </a:lnTo>
                  <a:lnTo>
                    <a:pt x="1809" y="1211"/>
                  </a:lnTo>
                  <a:lnTo>
                    <a:pt x="1809" y="912"/>
                  </a:lnTo>
                  <a:lnTo>
                    <a:pt x="1779" y="643"/>
                  </a:lnTo>
                  <a:lnTo>
                    <a:pt x="1749" y="508"/>
                  </a:lnTo>
                  <a:lnTo>
                    <a:pt x="1704" y="404"/>
                  </a:lnTo>
                  <a:lnTo>
                    <a:pt x="1659" y="299"/>
                  </a:lnTo>
                  <a:lnTo>
                    <a:pt x="1614" y="225"/>
                  </a:lnTo>
                  <a:lnTo>
                    <a:pt x="1555" y="150"/>
                  </a:lnTo>
                  <a:lnTo>
                    <a:pt x="1495" y="90"/>
                  </a:lnTo>
                  <a:lnTo>
                    <a:pt x="1420" y="45"/>
                  </a:lnTo>
                  <a:lnTo>
                    <a:pt x="1345" y="15"/>
                  </a:lnTo>
                  <a:lnTo>
                    <a:pt x="1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2"/>
            <p:cNvSpPr/>
            <p:nvPr/>
          </p:nvSpPr>
          <p:spPr>
            <a:xfrm>
              <a:off x="-1213364" y="2850268"/>
              <a:ext cx="11388" cy="8435"/>
            </a:xfrm>
            <a:custGeom>
              <a:avLst/>
              <a:gdLst/>
              <a:ahLst/>
              <a:cxnLst/>
              <a:rect l="l" t="t" r="r" b="b"/>
              <a:pathLst>
                <a:path w="405" h="300" extrusionOk="0">
                  <a:moveTo>
                    <a:pt x="120" y="1"/>
                  </a:moveTo>
                  <a:lnTo>
                    <a:pt x="61" y="16"/>
                  </a:lnTo>
                  <a:lnTo>
                    <a:pt x="46" y="61"/>
                  </a:lnTo>
                  <a:lnTo>
                    <a:pt x="1" y="225"/>
                  </a:lnTo>
                  <a:lnTo>
                    <a:pt x="31" y="225"/>
                  </a:lnTo>
                  <a:lnTo>
                    <a:pt x="61" y="210"/>
                  </a:lnTo>
                  <a:lnTo>
                    <a:pt x="90" y="195"/>
                  </a:lnTo>
                  <a:lnTo>
                    <a:pt x="135" y="180"/>
                  </a:lnTo>
                  <a:lnTo>
                    <a:pt x="165" y="180"/>
                  </a:lnTo>
                  <a:lnTo>
                    <a:pt x="195" y="195"/>
                  </a:lnTo>
                  <a:lnTo>
                    <a:pt x="210" y="225"/>
                  </a:lnTo>
                  <a:lnTo>
                    <a:pt x="240" y="255"/>
                  </a:lnTo>
                  <a:lnTo>
                    <a:pt x="255" y="285"/>
                  </a:lnTo>
                  <a:lnTo>
                    <a:pt x="285" y="300"/>
                  </a:lnTo>
                  <a:lnTo>
                    <a:pt x="359" y="300"/>
                  </a:lnTo>
                  <a:lnTo>
                    <a:pt x="389" y="270"/>
                  </a:lnTo>
                  <a:lnTo>
                    <a:pt x="404" y="240"/>
                  </a:lnTo>
                  <a:lnTo>
                    <a:pt x="404" y="210"/>
                  </a:lnTo>
                  <a:lnTo>
                    <a:pt x="389" y="180"/>
                  </a:lnTo>
                  <a:lnTo>
                    <a:pt x="359" y="120"/>
                  </a:lnTo>
                  <a:lnTo>
                    <a:pt x="315" y="76"/>
                  </a:lnTo>
                  <a:lnTo>
                    <a:pt x="270" y="46"/>
                  </a:lnTo>
                  <a:lnTo>
                    <a:pt x="240" y="31"/>
                  </a:lnTo>
                  <a:lnTo>
                    <a:pt x="210" y="16"/>
                  </a:lnTo>
                  <a:lnTo>
                    <a:pt x="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2"/>
            <p:cNvSpPr/>
            <p:nvPr/>
          </p:nvSpPr>
          <p:spPr>
            <a:xfrm>
              <a:off x="-1310820" y="2817933"/>
              <a:ext cx="65148" cy="22297"/>
            </a:xfrm>
            <a:custGeom>
              <a:avLst/>
              <a:gdLst/>
              <a:ahLst/>
              <a:cxnLst/>
              <a:rect l="l" t="t" r="r" b="b"/>
              <a:pathLst>
                <a:path w="2317" h="793" extrusionOk="0">
                  <a:moveTo>
                    <a:pt x="1" y="1"/>
                  </a:moveTo>
                  <a:lnTo>
                    <a:pt x="1" y="180"/>
                  </a:lnTo>
                  <a:lnTo>
                    <a:pt x="2212" y="792"/>
                  </a:lnTo>
                  <a:lnTo>
                    <a:pt x="2257" y="792"/>
                  </a:lnTo>
                  <a:lnTo>
                    <a:pt x="2287" y="777"/>
                  </a:lnTo>
                  <a:lnTo>
                    <a:pt x="2302" y="762"/>
                  </a:lnTo>
                  <a:lnTo>
                    <a:pt x="2316" y="733"/>
                  </a:lnTo>
                  <a:lnTo>
                    <a:pt x="2316" y="703"/>
                  </a:lnTo>
                  <a:lnTo>
                    <a:pt x="2316" y="673"/>
                  </a:lnTo>
                  <a:lnTo>
                    <a:pt x="2287" y="643"/>
                  </a:lnTo>
                  <a:lnTo>
                    <a:pt x="2257" y="62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2"/>
            <p:cNvSpPr/>
            <p:nvPr/>
          </p:nvSpPr>
          <p:spPr>
            <a:xfrm>
              <a:off x="-1845561" y="4073494"/>
              <a:ext cx="930464" cy="580148"/>
            </a:xfrm>
            <a:custGeom>
              <a:avLst/>
              <a:gdLst/>
              <a:ahLst/>
              <a:cxnLst/>
              <a:rect l="l" t="t" r="r" b="b"/>
              <a:pathLst>
                <a:path w="33092" h="20633" extrusionOk="0">
                  <a:moveTo>
                    <a:pt x="18317" y="1"/>
                  </a:moveTo>
                  <a:lnTo>
                    <a:pt x="7441" y="4781"/>
                  </a:lnTo>
                  <a:lnTo>
                    <a:pt x="7560" y="5020"/>
                  </a:lnTo>
                  <a:lnTo>
                    <a:pt x="7725" y="5289"/>
                  </a:lnTo>
                  <a:lnTo>
                    <a:pt x="7964" y="5663"/>
                  </a:lnTo>
                  <a:lnTo>
                    <a:pt x="8277" y="6111"/>
                  </a:lnTo>
                  <a:lnTo>
                    <a:pt x="8471" y="6365"/>
                  </a:lnTo>
                  <a:lnTo>
                    <a:pt x="8696" y="6634"/>
                  </a:lnTo>
                  <a:lnTo>
                    <a:pt x="8935" y="6918"/>
                  </a:lnTo>
                  <a:lnTo>
                    <a:pt x="9189" y="7217"/>
                  </a:lnTo>
                  <a:lnTo>
                    <a:pt x="9487" y="7530"/>
                  </a:lnTo>
                  <a:lnTo>
                    <a:pt x="9801" y="7844"/>
                  </a:lnTo>
                  <a:lnTo>
                    <a:pt x="10160" y="8173"/>
                  </a:lnTo>
                  <a:lnTo>
                    <a:pt x="10533" y="8501"/>
                  </a:lnTo>
                  <a:lnTo>
                    <a:pt x="10937" y="8845"/>
                  </a:lnTo>
                  <a:lnTo>
                    <a:pt x="11370" y="9189"/>
                  </a:lnTo>
                  <a:lnTo>
                    <a:pt x="11848" y="9532"/>
                  </a:lnTo>
                  <a:lnTo>
                    <a:pt x="12341" y="9876"/>
                  </a:lnTo>
                  <a:lnTo>
                    <a:pt x="12879" y="10234"/>
                  </a:lnTo>
                  <a:lnTo>
                    <a:pt x="13446" y="10578"/>
                  </a:lnTo>
                  <a:lnTo>
                    <a:pt x="14059" y="10922"/>
                  </a:lnTo>
                  <a:lnTo>
                    <a:pt x="14686" y="11265"/>
                  </a:lnTo>
                  <a:lnTo>
                    <a:pt x="15374" y="11594"/>
                  </a:lnTo>
                  <a:lnTo>
                    <a:pt x="16091" y="11923"/>
                  </a:lnTo>
                  <a:lnTo>
                    <a:pt x="16838" y="12236"/>
                  </a:lnTo>
                  <a:lnTo>
                    <a:pt x="17629" y="12550"/>
                  </a:lnTo>
                  <a:lnTo>
                    <a:pt x="18466" y="12849"/>
                  </a:lnTo>
                  <a:lnTo>
                    <a:pt x="19333" y="13133"/>
                  </a:lnTo>
                  <a:lnTo>
                    <a:pt x="19228" y="13103"/>
                  </a:lnTo>
                  <a:lnTo>
                    <a:pt x="18899" y="12998"/>
                  </a:lnTo>
                  <a:lnTo>
                    <a:pt x="18660" y="12938"/>
                  </a:lnTo>
                  <a:lnTo>
                    <a:pt x="18362" y="12879"/>
                  </a:lnTo>
                  <a:lnTo>
                    <a:pt x="18003" y="12819"/>
                  </a:lnTo>
                  <a:lnTo>
                    <a:pt x="17585" y="12759"/>
                  </a:lnTo>
                  <a:lnTo>
                    <a:pt x="17122" y="12714"/>
                  </a:lnTo>
                  <a:lnTo>
                    <a:pt x="16599" y="12684"/>
                  </a:lnTo>
                  <a:lnTo>
                    <a:pt x="16016" y="12655"/>
                  </a:lnTo>
                  <a:lnTo>
                    <a:pt x="15374" y="12655"/>
                  </a:lnTo>
                  <a:lnTo>
                    <a:pt x="14671" y="12684"/>
                  </a:lnTo>
                  <a:lnTo>
                    <a:pt x="13924" y="12729"/>
                  </a:lnTo>
                  <a:lnTo>
                    <a:pt x="13103" y="12804"/>
                  </a:lnTo>
                  <a:lnTo>
                    <a:pt x="12236" y="12923"/>
                  </a:lnTo>
                  <a:lnTo>
                    <a:pt x="11310" y="13073"/>
                  </a:lnTo>
                  <a:lnTo>
                    <a:pt x="10339" y="13267"/>
                  </a:lnTo>
                  <a:lnTo>
                    <a:pt x="9323" y="13491"/>
                  </a:lnTo>
                  <a:lnTo>
                    <a:pt x="8307" y="13745"/>
                  </a:lnTo>
                  <a:lnTo>
                    <a:pt x="7276" y="14014"/>
                  </a:lnTo>
                  <a:lnTo>
                    <a:pt x="6260" y="14298"/>
                  </a:lnTo>
                  <a:lnTo>
                    <a:pt x="5274" y="14582"/>
                  </a:lnTo>
                  <a:lnTo>
                    <a:pt x="4318" y="14866"/>
                  </a:lnTo>
                  <a:lnTo>
                    <a:pt x="2600" y="15403"/>
                  </a:lnTo>
                  <a:lnTo>
                    <a:pt x="1241" y="15852"/>
                  </a:lnTo>
                  <a:lnTo>
                    <a:pt x="1" y="16285"/>
                  </a:lnTo>
                  <a:lnTo>
                    <a:pt x="105" y="19796"/>
                  </a:lnTo>
                  <a:lnTo>
                    <a:pt x="29880" y="20632"/>
                  </a:lnTo>
                  <a:lnTo>
                    <a:pt x="30104" y="20617"/>
                  </a:lnTo>
                  <a:lnTo>
                    <a:pt x="30313" y="20602"/>
                  </a:lnTo>
                  <a:lnTo>
                    <a:pt x="30522" y="20572"/>
                  </a:lnTo>
                  <a:lnTo>
                    <a:pt x="30717" y="20528"/>
                  </a:lnTo>
                  <a:lnTo>
                    <a:pt x="30926" y="20468"/>
                  </a:lnTo>
                  <a:lnTo>
                    <a:pt x="31105" y="20408"/>
                  </a:lnTo>
                  <a:lnTo>
                    <a:pt x="31299" y="20319"/>
                  </a:lnTo>
                  <a:lnTo>
                    <a:pt x="31478" y="20229"/>
                  </a:lnTo>
                  <a:lnTo>
                    <a:pt x="31643" y="20124"/>
                  </a:lnTo>
                  <a:lnTo>
                    <a:pt x="31807" y="20020"/>
                  </a:lnTo>
                  <a:lnTo>
                    <a:pt x="31957" y="19885"/>
                  </a:lnTo>
                  <a:lnTo>
                    <a:pt x="32106" y="19766"/>
                  </a:lnTo>
                  <a:lnTo>
                    <a:pt x="32240" y="19616"/>
                  </a:lnTo>
                  <a:lnTo>
                    <a:pt x="32375" y="19467"/>
                  </a:lnTo>
                  <a:lnTo>
                    <a:pt x="32479" y="19318"/>
                  </a:lnTo>
                  <a:lnTo>
                    <a:pt x="32599" y="19153"/>
                  </a:lnTo>
                  <a:lnTo>
                    <a:pt x="32689" y="18989"/>
                  </a:lnTo>
                  <a:lnTo>
                    <a:pt x="32778" y="18825"/>
                  </a:lnTo>
                  <a:lnTo>
                    <a:pt x="32868" y="18645"/>
                  </a:lnTo>
                  <a:lnTo>
                    <a:pt x="32928" y="18451"/>
                  </a:lnTo>
                  <a:lnTo>
                    <a:pt x="32987" y="18272"/>
                  </a:lnTo>
                  <a:lnTo>
                    <a:pt x="33032" y="18078"/>
                  </a:lnTo>
                  <a:lnTo>
                    <a:pt x="33062" y="17883"/>
                  </a:lnTo>
                  <a:lnTo>
                    <a:pt x="33092" y="17689"/>
                  </a:lnTo>
                  <a:lnTo>
                    <a:pt x="33092" y="17495"/>
                  </a:lnTo>
                  <a:lnTo>
                    <a:pt x="33092" y="17286"/>
                  </a:lnTo>
                  <a:lnTo>
                    <a:pt x="33077" y="17092"/>
                  </a:lnTo>
                  <a:lnTo>
                    <a:pt x="33047" y="16882"/>
                  </a:lnTo>
                  <a:lnTo>
                    <a:pt x="33002" y="16673"/>
                  </a:lnTo>
                  <a:lnTo>
                    <a:pt x="32943" y="16479"/>
                  </a:lnTo>
                  <a:lnTo>
                    <a:pt x="32868" y="16270"/>
                  </a:lnTo>
                  <a:lnTo>
                    <a:pt x="32778" y="16076"/>
                  </a:lnTo>
                  <a:lnTo>
                    <a:pt x="32524" y="15568"/>
                  </a:lnTo>
                  <a:lnTo>
                    <a:pt x="32225" y="15045"/>
                  </a:lnTo>
                  <a:lnTo>
                    <a:pt x="31912" y="14507"/>
                  </a:lnTo>
                  <a:lnTo>
                    <a:pt x="31553" y="13969"/>
                  </a:lnTo>
                  <a:lnTo>
                    <a:pt x="31180" y="13416"/>
                  </a:lnTo>
                  <a:lnTo>
                    <a:pt x="30791" y="12849"/>
                  </a:lnTo>
                  <a:lnTo>
                    <a:pt x="30373" y="12281"/>
                  </a:lnTo>
                  <a:lnTo>
                    <a:pt x="29925" y="11698"/>
                  </a:lnTo>
                  <a:lnTo>
                    <a:pt x="29462" y="11116"/>
                  </a:lnTo>
                  <a:lnTo>
                    <a:pt x="28984" y="10533"/>
                  </a:lnTo>
                  <a:lnTo>
                    <a:pt x="28506" y="9950"/>
                  </a:lnTo>
                  <a:lnTo>
                    <a:pt x="27998" y="9368"/>
                  </a:lnTo>
                  <a:lnTo>
                    <a:pt x="26967" y="8203"/>
                  </a:lnTo>
                  <a:lnTo>
                    <a:pt x="25891" y="7052"/>
                  </a:lnTo>
                  <a:lnTo>
                    <a:pt x="24830" y="5947"/>
                  </a:lnTo>
                  <a:lnTo>
                    <a:pt x="23755" y="4871"/>
                  </a:lnTo>
                  <a:lnTo>
                    <a:pt x="22709" y="3855"/>
                  </a:lnTo>
                  <a:lnTo>
                    <a:pt x="21693" y="2914"/>
                  </a:lnTo>
                  <a:lnTo>
                    <a:pt x="20737" y="2033"/>
                  </a:lnTo>
                  <a:lnTo>
                    <a:pt x="19841" y="1256"/>
                  </a:lnTo>
                  <a:lnTo>
                    <a:pt x="19034" y="583"/>
                  </a:lnTo>
                  <a:lnTo>
                    <a:pt x="18317" y="1"/>
                  </a:lnTo>
                  <a:close/>
                </a:path>
              </a:pathLst>
            </a:custGeom>
            <a:solidFill>
              <a:srgbClr val="6C1B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2"/>
            <p:cNvSpPr/>
            <p:nvPr/>
          </p:nvSpPr>
          <p:spPr>
            <a:xfrm>
              <a:off x="-1989636" y="4530938"/>
              <a:ext cx="144102" cy="100436"/>
            </a:xfrm>
            <a:custGeom>
              <a:avLst/>
              <a:gdLst/>
              <a:ahLst/>
              <a:cxnLst/>
              <a:rect l="l" t="t" r="r" b="b"/>
              <a:pathLst>
                <a:path w="5125" h="3572" extrusionOk="0">
                  <a:moveTo>
                    <a:pt x="5125" y="1"/>
                  </a:moveTo>
                  <a:lnTo>
                    <a:pt x="2480" y="464"/>
                  </a:lnTo>
                  <a:lnTo>
                    <a:pt x="2271" y="748"/>
                  </a:lnTo>
                  <a:lnTo>
                    <a:pt x="1718" y="1480"/>
                  </a:lnTo>
                  <a:lnTo>
                    <a:pt x="1345" y="1958"/>
                  </a:lnTo>
                  <a:lnTo>
                    <a:pt x="927" y="2481"/>
                  </a:lnTo>
                  <a:lnTo>
                    <a:pt x="479" y="3034"/>
                  </a:lnTo>
                  <a:lnTo>
                    <a:pt x="0" y="3571"/>
                  </a:lnTo>
                  <a:lnTo>
                    <a:pt x="4916" y="2989"/>
                  </a:lnTo>
                  <a:lnTo>
                    <a:pt x="5125"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2"/>
            <p:cNvSpPr/>
            <p:nvPr/>
          </p:nvSpPr>
          <p:spPr>
            <a:xfrm>
              <a:off x="-1876209" y="4511622"/>
              <a:ext cx="67229" cy="128581"/>
            </a:xfrm>
            <a:custGeom>
              <a:avLst/>
              <a:gdLst/>
              <a:ahLst/>
              <a:cxnLst/>
              <a:rect l="l" t="t" r="r" b="b"/>
              <a:pathLst>
                <a:path w="2391" h="4573" extrusionOk="0">
                  <a:moveTo>
                    <a:pt x="1330" y="1"/>
                  </a:moveTo>
                  <a:lnTo>
                    <a:pt x="1061" y="16"/>
                  </a:lnTo>
                  <a:lnTo>
                    <a:pt x="777" y="31"/>
                  </a:lnTo>
                  <a:lnTo>
                    <a:pt x="508" y="90"/>
                  </a:lnTo>
                  <a:lnTo>
                    <a:pt x="209" y="150"/>
                  </a:lnTo>
                  <a:lnTo>
                    <a:pt x="0" y="4393"/>
                  </a:lnTo>
                  <a:lnTo>
                    <a:pt x="269" y="4483"/>
                  </a:lnTo>
                  <a:lnTo>
                    <a:pt x="538" y="4542"/>
                  </a:lnTo>
                  <a:lnTo>
                    <a:pt x="792" y="4572"/>
                  </a:lnTo>
                  <a:lnTo>
                    <a:pt x="1061" y="4572"/>
                  </a:lnTo>
                  <a:lnTo>
                    <a:pt x="1315" y="4557"/>
                  </a:lnTo>
                  <a:lnTo>
                    <a:pt x="1584" y="4527"/>
                  </a:lnTo>
                  <a:lnTo>
                    <a:pt x="1868" y="4468"/>
                  </a:lnTo>
                  <a:lnTo>
                    <a:pt x="2151" y="4393"/>
                  </a:lnTo>
                  <a:lnTo>
                    <a:pt x="2390" y="105"/>
                  </a:lnTo>
                  <a:lnTo>
                    <a:pt x="2122" y="60"/>
                  </a:lnTo>
                  <a:lnTo>
                    <a:pt x="1853" y="31"/>
                  </a:lnTo>
                  <a:lnTo>
                    <a:pt x="1584"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2"/>
            <p:cNvSpPr/>
            <p:nvPr/>
          </p:nvSpPr>
          <p:spPr>
            <a:xfrm>
              <a:off x="-2237465" y="4441890"/>
              <a:ext cx="346576" cy="242401"/>
            </a:xfrm>
            <a:custGeom>
              <a:avLst/>
              <a:gdLst/>
              <a:ahLst/>
              <a:cxnLst/>
              <a:rect l="l" t="t" r="r" b="b"/>
              <a:pathLst>
                <a:path w="12326" h="8621" extrusionOk="0">
                  <a:moveTo>
                    <a:pt x="9502" y="1"/>
                  </a:moveTo>
                  <a:lnTo>
                    <a:pt x="7993" y="1076"/>
                  </a:lnTo>
                  <a:lnTo>
                    <a:pt x="6454" y="2197"/>
                  </a:lnTo>
                  <a:lnTo>
                    <a:pt x="4691" y="3482"/>
                  </a:lnTo>
                  <a:lnTo>
                    <a:pt x="3810" y="4154"/>
                  </a:lnTo>
                  <a:lnTo>
                    <a:pt x="2943" y="4811"/>
                  </a:lnTo>
                  <a:lnTo>
                    <a:pt x="2136" y="5439"/>
                  </a:lnTo>
                  <a:lnTo>
                    <a:pt x="1419" y="6006"/>
                  </a:lnTo>
                  <a:lnTo>
                    <a:pt x="822" y="6514"/>
                  </a:lnTo>
                  <a:lnTo>
                    <a:pt x="374" y="6933"/>
                  </a:lnTo>
                  <a:lnTo>
                    <a:pt x="209" y="7112"/>
                  </a:lnTo>
                  <a:lnTo>
                    <a:pt x="90" y="7246"/>
                  </a:lnTo>
                  <a:lnTo>
                    <a:pt x="15" y="7351"/>
                  </a:lnTo>
                  <a:lnTo>
                    <a:pt x="0" y="7396"/>
                  </a:lnTo>
                  <a:lnTo>
                    <a:pt x="0" y="7426"/>
                  </a:lnTo>
                  <a:lnTo>
                    <a:pt x="75" y="7680"/>
                  </a:lnTo>
                  <a:lnTo>
                    <a:pt x="120" y="7814"/>
                  </a:lnTo>
                  <a:lnTo>
                    <a:pt x="179" y="7934"/>
                  </a:lnTo>
                  <a:lnTo>
                    <a:pt x="254" y="8068"/>
                  </a:lnTo>
                  <a:lnTo>
                    <a:pt x="329" y="8188"/>
                  </a:lnTo>
                  <a:lnTo>
                    <a:pt x="433" y="8307"/>
                  </a:lnTo>
                  <a:lnTo>
                    <a:pt x="538" y="8397"/>
                  </a:lnTo>
                  <a:lnTo>
                    <a:pt x="657" y="8486"/>
                  </a:lnTo>
                  <a:lnTo>
                    <a:pt x="792" y="8561"/>
                  </a:lnTo>
                  <a:lnTo>
                    <a:pt x="941" y="8591"/>
                  </a:lnTo>
                  <a:lnTo>
                    <a:pt x="1121" y="8621"/>
                  </a:lnTo>
                  <a:lnTo>
                    <a:pt x="1300" y="8606"/>
                  </a:lnTo>
                  <a:lnTo>
                    <a:pt x="1509" y="8561"/>
                  </a:lnTo>
                  <a:lnTo>
                    <a:pt x="1733" y="8486"/>
                  </a:lnTo>
                  <a:lnTo>
                    <a:pt x="1972" y="8367"/>
                  </a:lnTo>
                  <a:lnTo>
                    <a:pt x="2196" y="8277"/>
                  </a:lnTo>
                  <a:lnTo>
                    <a:pt x="2465" y="8188"/>
                  </a:lnTo>
                  <a:lnTo>
                    <a:pt x="2764" y="8098"/>
                  </a:lnTo>
                  <a:lnTo>
                    <a:pt x="3122" y="8023"/>
                  </a:lnTo>
                  <a:lnTo>
                    <a:pt x="3511" y="7964"/>
                  </a:lnTo>
                  <a:lnTo>
                    <a:pt x="3914" y="7889"/>
                  </a:lnTo>
                  <a:lnTo>
                    <a:pt x="4796" y="7784"/>
                  </a:lnTo>
                  <a:lnTo>
                    <a:pt x="5408" y="7724"/>
                  </a:lnTo>
                  <a:lnTo>
                    <a:pt x="5662" y="7695"/>
                  </a:lnTo>
                  <a:lnTo>
                    <a:pt x="6320" y="7635"/>
                  </a:lnTo>
                  <a:lnTo>
                    <a:pt x="6723" y="7605"/>
                  </a:lnTo>
                  <a:lnTo>
                    <a:pt x="7276" y="7560"/>
                  </a:lnTo>
                  <a:lnTo>
                    <a:pt x="8053" y="7485"/>
                  </a:lnTo>
                  <a:lnTo>
                    <a:pt x="8710" y="7411"/>
                  </a:lnTo>
                  <a:lnTo>
                    <a:pt x="8964" y="7381"/>
                  </a:lnTo>
                  <a:lnTo>
                    <a:pt x="9173" y="7336"/>
                  </a:lnTo>
                  <a:lnTo>
                    <a:pt x="9337" y="7306"/>
                  </a:lnTo>
                  <a:lnTo>
                    <a:pt x="9427" y="7261"/>
                  </a:lnTo>
                  <a:lnTo>
                    <a:pt x="9517" y="7187"/>
                  </a:lnTo>
                  <a:lnTo>
                    <a:pt x="9591" y="7097"/>
                  </a:lnTo>
                  <a:lnTo>
                    <a:pt x="9651" y="6992"/>
                  </a:lnTo>
                  <a:lnTo>
                    <a:pt x="9696" y="6873"/>
                  </a:lnTo>
                  <a:lnTo>
                    <a:pt x="9741" y="6753"/>
                  </a:lnTo>
                  <a:lnTo>
                    <a:pt x="9771" y="6634"/>
                  </a:lnTo>
                  <a:lnTo>
                    <a:pt x="9815" y="6365"/>
                  </a:lnTo>
                  <a:lnTo>
                    <a:pt x="9845" y="6126"/>
                  </a:lnTo>
                  <a:lnTo>
                    <a:pt x="9845" y="5917"/>
                  </a:lnTo>
                  <a:lnTo>
                    <a:pt x="9845" y="5723"/>
                  </a:lnTo>
                  <a:lnTo>
                    <a:pt x="10069" y="5364"/>
                  </a:lnTo>
                  <a:lnTo>
                    <a:pt x="10308" y="5050"/>
                  </a:lnTo>
                  <a:lnTo>
                    <a:pt x="10547" y="4781"/>
                  </a:lnTo>
                  <a:lnTo>
                    <a:pt x="10772" y="4542"/>
                  </a:lnTo>
                  <a:lnTo>
                    <a:pt x="11011" y="4333"/>
                  </a:lnTo>
                  <a:lnTo>
                    <a:pt x="11235" y="4154"/>
                  </a:lnTo>
                  <a:lnTo>
                    <a:pt x="11444" y="4005"/>
                  </a:lnTo>
                  <a:lnTo>
                    <a:pt x="11638" y="3885"/>
                  </a:lnTo>
                  <a:lnTo>
                    <a:pt x="11967" y="3676"/>
                  </a:lnTo>
                  <a:lnTo>
                    <a:pt x="12101" y="3586"/>
                  </a:lnTo>
                  <a:lnTo>
                    <a:pt x="12206" y="3512"/>
                  </a:lnTo>
                  <a:lnTo>
                    <a:pt x="12280" y="3437"/>
                  </a:lnTo>
                  <a:lnTo>
                    <a:pt x="12310" y="3392"/>
                  </a:lnTo>
                  <a:lnTo>
                    <a:pt x="12310" y="3347"/>
                  </a:lnTo>
                  <a:lnTo>
                    <a:pt x="12325" y="3302"/>
                  </a:lnTo>
                  <a:lnTo>
                    <a:pt x="12310" y="3258"/>
                  </a:lnTo>
                  <a:lnTo>
                    <a:pt x="12265" y="3168"/>
                  </a:lnTo>
                  <a:lnTo>
                    <a:pt x="12131" y="2974"/>
                  </a:lnTo>
                  <a:lnTo>
                    <a:pt x="11967" y="2765"/>
                  </a:lnTo>
                  <a:lnTo>
                    <a:pt x="11563" y="2272"/>
                  </a:lnTo>
                  <a:lnTo>
                    <a:pt x="11115" y="1749"/>
                  </a:lnTo>
                  <a:lnTo>
                    <a:pt x="10637" y="1226"/>
                  </a:lnTo>
                  <a:lnTo>
                    <a:pt x="9845" y="359"/>
                  </a:lnTo>
                  <a:lnTo>
                    <a:pt x="95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2"/>
            <p:cNvSpPr/>
            <p:nvPr/>
          </p:nvSpPr>
          <p:spPr>
            <a:xfrm>
              <a:off x="-2078263" y="4599826"/>
              <a:ext cx="27752" cy="61802"/>
            </a:xfrm>
            <a:custGeom>
              <a:avLst/>
              <a:gdLst/>
              <a:ahLst/>
              <a:cxnLst/>
              <a:rect l="l" t="t" r="r" b="b"/>
              <a:pathLst>
                <a:path w="987" h="2198" extrusionOk="0">
                  <a:moveTo>
                    <a:pt x="702" y="1"/>
                  </a:moveTo>
                  <a:lnTo>
                    <a:pt x="613" y="31"/>
                  </a:lnTo>
                  <a:lnTo>
                    <a:pt x="553" y="91"/>
                  </a:lnTo>
                  <a:lnTo>
                    <a:pt x="523" y="165"/>
                  </a:lnTo>
                  <a:lnTo>
                    <a:pt x="523" y="240"/>
                  </a:lnTo>
                  <a:lnTo>
                    <a:pt x="538" y="374"/>
                  </a:lnTo>
                  <a:lnTo>
                    <a:pt x="553" y="539"/>
                  </a:lnTo>
                  <a:lnTo>
                    <a:pt x="553" y="718"/>
                  </a:lnTo>
                  <a:lnTo>
                    <a:pt x="553" y="927"/>
                  </a:lnTo>
                  <a:lnTo>
                    <a:pt x="538" y="1151"/>
                  </a:lnTo>
                  <a:lnTo>
                    <a:pt x="493" y="1375"/>
                  </a:lnTo>
                  <a:lnTo>
                    <a:pt x="463" y="1480"/>
                  </a:lnTo>
                  <a:lnTo>
                    <a:pt x="418" y="1585"/>
                  </a:lnTo>
                  <a:lnTo>
                    <a:pt x="329" y="1749"/>
                  </a:lnTo>
                  <a:lnTo>
                    <a:pt x="224" y="1898"/>
                  </a:lnTo>
                  <a:lnTo>
                    <a:pt x="105" y="2003"/>
                  </a:lnTo>
                  <a:lnTo>
                    <a:pt x="0" y="2078"/>
                  </a:lnTo>
                  <a:lnTo>
                    <a:pt x="60" y="2152"/>
                  </a:lnTo>
                  <a:lnTo>
                    <a:pt x="135" y="2182"/>
                  </a:lnTo>
                  <a:lnTo>
                    <a:pt x="209" y="2197"/>
                  </a:lnTo>
                  <a:lnTo>
                    <a:pt x="284" y="2197"/>
                  </a:lnTo>
                  <a:lnTo>
                    <a:pt x="374" y="2167"/>
                  </a:lnTo>
                  <a:lnTo>
                    <a:pt x="463" y="2137"/>
                  </a:lnTo>
                  <a:lnTo>
                    <a:pt x="658" y="2018"/>
                  </a:lnTo>
                  <a:lnTo>
                    <a:pt x="732" y="1898"/>
                  </a:lnTo>
                  <a:lnTo>
                    <a:pt x="807" y="1749"/>
                  </a:lnTo>
                  <a:lnTo>
                    <a:pt x="852" y="1629"/>
                  </a:lnTo>
                  <a:lnTo>
                    <a:pt x="897" y="1510"/>
                  </a:lnTo>
                  <a:lnTo>
                    <a:pt x="956" y="1241"/>
                  </a:lnTo>
                  <a:lnTo>
                    <a:pt x="971" y="987"/>
                  </a:lnTo>
                  <a:lnTo>
                    <a:pt x="986" y="733"/>
                  </a:lnTo>
                  <a:lnTo>
                    <a:pt x="971" y="524"/>
                  </a:lnTo>
                  <a:lnTo>
                    <a:pt x="956" y="345"/>
                  </a:lnTo>
                  <a:lnTo>
                    <a:pt x="941" y="165"/>
                  </a:lnTo>
                  <a:lnTo>
                    <a:pt x="911" y="91"/>
                  </a:lnTo>
                  <a:lnTo>
                    <a:pt x="852" y="31"/>
                  </a:lnTo>
                  <a:lnTo>
                    <a:pt x="7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2"/>
            <p:cNvSpPr/>
            <p:nvPr/>
          </p:nvSpPr>
          <p:spPr>
            <a:xfrm>
              <a:off x="-2048458" y="4601513"/>
              <a:ext cx="22297" cy="57163"/>
            </a:xfrm>
            <a:custGeom>
              <a:avLst/>
              <a:gdLst/>
              <a:ahLst/>
              <a:cxnLst/>
              <a:rect l="l" t="t" r="r" b="b"/>
              <a:pathLst>
                <a:path w="793" h="2033" extrusionOk="0">
                  <a:moveTo>
                    <a:pt x="509" y="1"/>
                  </a:moveTo>
                  <a:lnTo>
                    <a:pt x="464" y="16"/>
                  </a:lnTo>
                  <a:lnTo>
                    <a:pt x="419" y="31"/>
                  </a:lnTo>
                  <a:lnTo>
                    <a:pt x="359" y="90"/>
                  </a:lnTo>
                  <a:lnTo>
                    <a:pt x="330" y="165"/>
                  </a:lnTo>
                  <a:lnTo>
                    <a:pt x="330" y="240"/>
                  </a:lnTo>
                  <a:lnTo>
                    <a:pt x="345" y="389"/>
                  </a:lnTo>
                  <a:lnTo>
                    <a:pt x="359" y="539"/>
                  </a:lnTo>
                  <a:lnTo>
                    <a:pt x="359" y="718"/>
                  </a:lnTo>
                  <a:lnTo>
                    <a:pt x="359" y="942"/>
                  </a:lnTo>
                  <a:lnTo>
                    <a:pt x="345" y="1166"/>
                  </a:lnTo>
                  <a:lnTo>
                    <a:pt x="300" y="1375"/>
                  </a:lnTo>
                  <a:lnTo>
                    <a:pt x="270" y="1495"/>
                  </a:lnTo>
                  <a:lnTo>
                    <a:pt x="225" y="1584"/>
                  </a:lnTo>
                  <a:lnTo>
                    <a:pt x="180" y="1689"/>
                  </a:lnTo>
                  <a:lnTo>
                    <a:pt x="120" y="1779"/>
                  </a:lnTo>
                  <a:lnTo>
                    <a:pt x="61" y="1853"/>
                  </a:lnTo>
                  <a:lnTo>
                    <a:pt x="1" y="1928"/>
                  </a:lnTo>
                  <a:lnTo>
                    <a:pt x="76" y="1988"/>
                  </a:lnTo>
                  <a:lnTo>
                    <a:pt x="150" y="2018"/>
                  </a:lnTo>
                  <a:lnTo>
                    <a:pt x="225" y="2033"/>
                  </a:lnTo>
                  <a:lnTo>
                    <a:pt x="300" y="2018"/>
                  </a:lnTo>
                  <a:lnTo>
                    <a:pt x="359" y="2003"/>
                  </a:lnTo>
                  <a:lnTo>
                    <a:pt x="434" y="1958"/>
                  </a:lnTo>
                  <a:lnTo>
                    <a:pt x="554" y="1883"/>
                  </a:lnTo>
                  <a:lnTo>
                    <a:pt x="613" y="1764"/>
                  </a:lnTo>
                  <a:lnTo>
                    <a:pt x="658" y="1644"/>
                  </a:lnTo>
                  <a:lnTo>
                    <a:pt x="703" y="1510"/>
                  </a:lnTo>
                  <a:lnTo>
                    <a:pt x="748" y="1256"/>
                  </a:lnTo>
                  <a:lnTo>
                    <a:pt x="778" y="987"/>
                  </a:lnTo>
                  <a:lnTo>
                    <a:pt x="793" y="748"/>
                  </a:lnTo>
                  <a:lnTo>
                    <a:pt x="778" y="524"/>
                  </a:lnTo>
                  <a:lnTo>
                    <a:pt x="763" y="344"/>
                  </a:lnTo>
                  <a:lnTo>
                    <a:pt x="748" y="180"/>
                  </a:lnTo>
                  <a:lnTo>
                    <a:pt x="718" y="90"/>
                  </a:lnTo>
                  <a:lnTo>
                    <a:pt x="658" y="31"/>
                  </a:lnTo>
                  <a:lnTo>
                    <a:pt x="5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2"/>
            <p:cNvSpPr/>
            <p:nvPr/>
          </p:nvSpPr>
          <p:spPr>
            <a:xfrm>
              <a:off x="-2102640" y="4604466"/>
              <a:ext cx="24828" cy="60509"/>
            </a:xfrm>
            <a:custGeom>
              <a:avLst/>
              <a:gdLst/>
              <a:ahLst/>
              <a:cxnLst/>
              <a:rect l="l" t="t" r="r" b="b"/>
              <a:pathLst>
                <a:path w="883" h="2152" extrusionOk="0">
                  <a:moveTo>
                    <a:pt x="553" y="0"/>
                  </a:moveTo>
                  <a:lnTo>
                    <a:pt x="509" y="30"/>
                  </a:lnTo>
                  <a:lnTo>
                    <a:pt x="449" y="90"/>
                  </a:lnTo>
                  <a:lnTo>
                    <a:pt x="419" y="150"/>
                  </a:lnTo>
                  <a:lnTo>
                    <a:pt x="419" y="239"/>
                  </a:lnTo>
                  <a:lnTo>
                    <a:pt x="434" y="374"/>
                  </a:lnTo>
                  <a:lnTo>
                    <a:pt x="449" y="523"/>
                  </a:lnTo>
                  <a:lnTo>
                    <a:pt x="464" y="717"/>
                  </a:lnTo>
                  <a:lnTo>
                    <a:pt x="449" y="927"/>
                  </a:lnTo>
                  <a:lnTo>
                    <a:pt x="434" y="1151"/>
                  </a:lnTo>
                  <a:lnTo>
                    <a:pt x="389" y="1375"/>
                  </a:lnTo>
                  <a:lnTo>
                    <a:pt x="359" y="1479"/>
                  </a:lnTo>
                  <a:lnTo>
                    <a:pt x="314" y="1584"/>
                  </a:lnTo>
                  <a:lnTo>
                    <a:pt x="255" y="1718"/>
                  </a:lnTo>
                  <a:lnTo>
                    <a:pt x="165" y="1823"/>
                  </a:lnTo>
                  <a:lnTo>
                    <a:pt x="90" y="1928"/>
                  </a:lnTo>
                  <a:lnTo>
                    <a:pt x="1" y="2002"/>
                  </a:lnTo>
                  <a:lnTo>
                    <a:pt x="60" y="2077"/>
                  </a:lnTo>
                  <a:lnTo>
                    <a:pt x="120" y="2122"/>
                  </a:lnTo>
                  <a:lnTo>
                    <a:pt x="195" y="2152"/>
                  </a:lnTo>
                  <a:lnTo>
                    <a:pt x="270" y="2152"/>
                  </a:lnTo>
                  <a:lnTo>
                    <a:pt x="344" y="2122"/>
                  </a:lnTo>
                  <a:lnTo>
                    <a:pt x="434" y="2077"/>
                  </a:lnTo>
                  <a:lnTo>
                    <a:pt x="524" y="2017"/>
                  </a:lnTo>
                  <a:lnTo>
                    <a:pt x="613" y="1942"/>
                  </a:lnTo>
                  <a:lnTo>
                    <a:pt x="703" y="1748"/>
                  </a:lnTo>
                  <a:lnTo>
                    <a:pt x="748" y="1629"/>
                  </a:lnTo>
                  <a:lnTo>
                    <a:pt x="792" y="1509"/>
                  </a:lnTo>
                  <a:lnTo>
                    <a:pt x="852" y="1240"/>
                  </a:lnTo>
                  <a:lnTo>
                    <a:pt x="882" y="986"/>
                  </a:lnTo>
                  <a:lnTo>
                    <a:pt x="882" y="732"/>
                  </a:lnTo>
                  <a:lnTo>
                    <a:pt x="867" y="523"/>
                  </a:lnTo>
                  <a:lnTo>
                    <a:pt x="867" y="344"/>
                  </a:lnTo>
                  <a:lnTo>
                    <a:pt x="837" y="165"/>
                  </a:lnTo>
                  <a:lnTo>
                    <a:pt x="807" y="90"/>
                  </a:lnTo>
                  <a:lnTo>
                    <a:pt x="748" y="30"/>
                  </a:lnTo>
                  <a:lnTo>
                    <a:pt x="6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2"/>
            <p:cNvSpPr/>
            <p:nvPr/>
          </p:nvSpPr>
          <p:spPr>
            <a:xfrm>
              <a:off x="-1755669" y="3757621"/>
              <a:ext cx="969548" cy="699845"/>
            </a:xfrm>
            <a:custGeom>
              <a:avLst/>
              <a:gdLst/>
              <a:ahLst/>
              <a:cxnLst/>
              <a:rect l="l" t="t" r="r" b="b"/>
              <a:pathLst>
                <a:path w="34482" h="24890" extrusionOk="0">
                  <a:moveTo>
                    <a:pt x="25383" y="0"/>
                  </a:moveTo>
                  <a:lnTo>
                    <a:pt x="25069" y="15"/>
                  </a:lnTo>
                  <a:lnTo>
                    <a:pt x="24741" y="60"/>
                  </a:lnTo>
                  <a:lnTo>
                    <a:pt x="24397" y="105"/>
                  </a:lnTo>
                  <a:lnTo>
                    <a:pt x="24039" y="180"/>
                  </a:lnTo>
                  <a:lnTo>
                    <a:pt x="23665" y="254"/>
                  </a:lnTo>
                  <a:lnTo>
                    <a:pt x="23292" y="359"/>
                  </a:lnTo>
                  <a:lnTo>
                    <a:pt x="22903" y="478"/>
                  </a:lnTo>
                  <a:lnTo>
                    <a:pt x="22500" y="598"/>
                  </a:lnTo>
                  <a:lnTo>
                    <a:pt x="21663" y="882"/>
                  </a:lnTo>
                  <a:lnTo>
                    <a:pt x="20797" y="1225"/>
                  </a:lnTo>
                  <a:lnTo>
                    <a:pt x="19915" y="1599"/>
                  </a:lnTo>
                  <a:lnTo>
                    <a:pt x="19004" y="2017"/>
                  </a:lnTo>
                  <a:lnTo>
                    <a:pt x="18078" y="2465"/>
                  </a:lnTo>
                  <a:lnTo>
                    <a:pt x="17151" y="2928"/>
                  </a:lnTo>
                  <a:lnTo>
                    <a:pt x="16225" y="3421"/>
                  </a:lnTo>
                  <a:lnTo>
                    <a:pt x="15299" y="3914"/>
                  </a:lnTo>
                  <a:lnTo>
                    <a:pt x="14373" y="4437"/>
                  </a:lnTo>
                  <a:lnTo>
                    <a:pt x="13476" y="4945"/>
                  </a:lnTo>
                  <a:lnTo>
                    <a:pt x="12595" y="5468"/>
                  </a:lnTo>
                  <a:lnTo>
                    <a:pt x="11743" y="5976"/>
                  </a:lnTo>
                  <a:lnTo>
                    <a:pt x="10160" y="6962"/>
                  </a:lnTo>
                  <a:lnTo>
                    <a:pt x="8740" y="7858"/>
                  </a:lnTo>
                  <a:lnTo>
                    <a:pt x="7560" y="8620"/>
                  </a:lnTo>
                  <a:lnTo>
                    <a:pt x="6664" y="9233"/>
                  </a:lnTo>
                  <a:lnTo>
                    <a:pt x="5887" y="9756"/>
                  </a:lnTo>
                  <a:lnTo>
                    <a:pt x="16" y="13700"/>
                  </a:lnTo>
                  <a:lnTo>
                    <a:pt x="16" y="13864"/>
                  </a:lnTo>
                  <a:lnTo>
                    <a:pt x="1" y="14058"/>
                  </a:lnTo>
                  <a:lnTo>
                    <a:pt x="1" y="14312"/>
                  </a:lnTo>
                  <a:lnTo>
                    <a:pt x="16" y="14626"/>
                  </a:lnTo>
                  <a:lnTo>
                    <a:pt x="61" y="14970"/>
                  </a:lnTo>
                  <a:lnTo>
                    <a:pt x="120" y="15373"/>
                  </a:lnTo>
                  <a:lnTo>
                    <a:pt x="210" y="15791"/>
                  </a:lnTo>
                  <a:lnTo>
                    <a:pt x="329" y="16240"/>
                  </a:lnTo>
                  <a:lnTo>
                    <a:pt x="404" y="16464"/>
                  </a:lnTo>
                  <a:lnTo>
                    <a:pt x="494" y="16688"/>
                  </a:lnTo>
                  <a:lnTo>
                    <a:pt x="598" y="16912"/>
                  </a:lnTo>
                  <a:lnTo>
                    <a:pt x="718" y="17151"/>
                  </a:lnTo>
                  <a:lnTo>
                    <a:pt x="837" y="17375"/>
                  </a:lnTo>
                  <a:lnTo>
                    <a:pt x="987" y="17599"/>
                  </a:lnTo>
                  <a:lnTo>
                    <a:pt x="1151" y="17823"/>
                  </a:lnTo>
                  <a:lnTo>
                    <a:pt x="1315" y="18047"/>
                  </a:lnTo>
                  <a:lnTo>
                    <a:pt x="1510" y="18256"/>
                  </a:lnTo>
                  <a:lnTo>
                    <a:pt x="1719" y="18466"/>
                  </a:lnTo>
                  <a:lnTo>
                    <a:pt x="1943" y="18660"/>
                  </a:lnTo>
                  <a:lnTo>
                    <a:pt x="2182" y="18854"/>
                  </a:lnTo>
                  <a:lnTo>
                    <a:pt x="2451" y="19033"/>
                  </a:lnTo>
                  <a:lnTo>
                    <a:pt x="2735" y="19212"/>
                  </a:lnTo>
                  <a:lnTo>
                    <a:pt x="3004" y="19362"/>
                  </a:lnTo>
                  <a:lnTo>
                    <a:pt x="3302" y="19496"/>
                  </a:lnTo>
                  <a:lnTo>
                    <a:pt x="3631" y="19631"/>
                  </a:lnTo>
                  <a:lnTo>
                    <a:pt x="3990" y="19750"/>
                  </a:lnTo>
                  <a:lnTo>
                    <a:pt x="4363" y="19855"/>
                  </a:lnTo>
                  <a:lnTo>
                    <a:pt x="4767" y="19945"/>
                  </a:lnTo>
                  <a:lnTo>
                    <a:pt x="5155" y="20019"/>
                  </a:lnTo>
                  <a:lnTo>
                    <a:pt x="5558" y="20064"/>
                  </a:lnTo>
                  <a:lnTo>
                    <a:pt x="5962" y="20094"/>
                  </a:lnTo>
                  <a:lnTo>
                    <a:pt x="6365" y="20109"/>
                  </a:lnTo>
                  <a:lnTo>
                    <a:pt x="6768" y="20109"/>
                  </a:lnTo>
                  <a:lnTo>
                    <a:pt x="7172" y="20094"/>
                  </a:lnTo>
                  <a:lnTo>
                    <a:pt x="7575" y="20049"/>
                  </a:lnTo>
                  <a:lnTo>
                    <a:pt x="7964" y="20004"/>
                  </a:lnTo>
                  <a:lnTo>
                    <a:pt x="8367" y="19930"/>
                  </a:lnTo>
                  <a:lnTo>
                    <a:pt x="8770" y="19855"/>
                  </a:lnTo>
                  <a:lnTo>
                    <a:pt x="9174" y="19750"/>
                  </a:lnTo>
                  <a:lnTo>
                    <a:pt x="9577" y="19646"/>
                  </a:lnTo>
                  <a:lnTo>
                    <a:pt x="9980" y="19526"/>
                  </a:lnTo>
                  <a:lnTo>
                    <a:pt x="10369" y="19392"/>
                  </a:lnTo>
                  <a:lnTo>
                    <a:pt x="10772" y="19242"/>
                  </a:lnTo>
                  <a:lnTo>
                    <a:pt x="11161" y="19093"/>
                  </a:lnTo>
                  <a:lnTo>
                    <a:pt x="11549" y="18929"/>
                  </a:lnTo>
                  <a:lnTo>
                    <a:pt x="11938" y="18749"/>
                  </a:lnTo>
                  <a:lnTo>
                    <a:pt x="12326" y="18570"/>
                  </a:lnTo>
                  <a:lnTo>
                    <a:pt x="12714" y="18376"/>
                  </a:lnTo>
                  <a:lnTo>
                    <a:pt x="13476" y="17958"/>
                  </a:lnTo>
                  <a:lnTo>
                    <a:pt x="14208" y="17524"/>
                  </a:lnTo>
                  <a:lnTo>
                    <a:pt x="14940" y="17061"/>
                  </a:lnTo>
                  <a:lnTo>
                    <a:pt x="15643" y="16583"/>
                  </a:lnTo>
                  <a:lnTo>
                    <a:pt x="16330" y="16075"/>
                  </a:lnTo>
                  <a:lnTo>
                    <a:pt x="16987" y="15582"/>
                  </a:lnTo>
                  <a:lnTo>
                    <a:pt x="17630" y="15059"/>
                  </a:lnTo>
                  <a:lnTo>
                    <a:pt x="18242" y="14551"/>
                  </a:lnTo>
                  <a:lnTo>
                    <a:pt x="18825" y="14043"/>
                  </a:lnTo>
                  <a:lnTo>
                    <a:pt x="19377" y="13550"/>
                  </a:lnTo>
                  <a:lnTo>
                    <a:pt x="19900" y="13072"/>
                  </a:lnTo>
                  <a:lnTo>
                    <a:pt x="20378" y="12594"/>
                  </a:lnTo>
                  <a:lnTo>
                    <a:pt x="21230" y="11743"/>
                  </a:lnTo>
                  <a:lnTo>
                    <a:pt x="21932" y="11011"/>
                  </a:lnTo>
                  <a:lnTo>
                    <a:pt x="22440" y="10443"/>
                  </a:lnTo>
                  <a:lnTo>
                    <a:pt x="22873" y="9950"/>
                  </a:lnTo>
                  <a:lnTo>
                    <a:pt x="22903" y="10264"/>
                  </a:lnTo>
                  <a:lnTo>
                    <a:pt x="22963" y="10622"/>
                  </a:lnTo>
                  <a:lnTo>
                    <a:pt x="23053" y="10996"/>
                  </a:lnTo>
                  <a:lnTo>
                    <a:pt x="23172" y="11384"/>
                  </a:lnTo>
                  <a:lnTo>
                    <a:pt x="23322" y="11788"/>
                  </a:lnTo>
                  <a:lnTo>
                    <a:pt x="23486" y="12221"/>
                  </a:lnTo>
                  <a:lnTo>
                    <a:pt x="23680" y="12654"/>
                  </a:lnTo>
                  <a:lnTo>
                    <a:pt x="23904" y="13117"/>
                  </a:lnTo>
                  <a:lnTo>
                    <a:pt x="24143" y="13580"/>
                  </a:lnTo>
                  <a:lnTo>
                    <a:pt x="24397" y="14073"/>
                  </a:lnTo>
                  <a:lnTo>
                    <a:pt x="24950" y="15059"/>
                  </a:lnTo>
                  <a:lnTo>
                    <a:pt x="25548" y="16075"/>
                  </a:lnTo>
                  <a:lnTo>
                    <a:pt x="26190" y="17121"/>
                  </a:lnTo>
                  <a:lnTo>
                    <a:pt x="27505" y="19227"/>
                  </a:lnTo>
                  <a:lnTo>
                    <a:pt x="28147" y="20258"/>
                  </a:lnTo>
                  <a:lnTo>
                    <a:pt x="28775" y="21274"/>
                  </a:lnTo>
                  <a:lnTo>
                    <a:pt x="29342" y="22260"/>
                  </a:lnTo>
                  <a:lnTo>
                    <a:pt x="29865" y="23201"/>
                  </a:lnTo>
                  <a:lnTo>
                    <a:pt x="30104" y="23650"/>
                  </a:lnTo>
                  <a:lnTo>
                    <a:pt x="30328" y="24083"/>
                  </a:lnTo>
                  <a:lnTo>
                    <a:pt x="30522" y="24501"/>
                  </a:lnTo>
                  <a:lnTo>
                    <a:pt x="30687" y="24889"/>
                  </a:lnTo>
                  <a:lnTo>
                    <a:pt x="31643" y="24845"/>
                  </a:lnTo>
                  <a:lnTo>
                    <a:pt x="32016" y="24830"/>
                  </a:lnTo>
                  <a:lnTo>
                    <a:pt x="34481" y="24695"/>
                  </a:lnTo>
                  <a:lnTo>
                    <a:pt x="34466" y="24486"/>
                  </a:lnTo>
                  <a:lnTo>
                    <a:pt x="34437" y="24172"/>
                  </a:lnTo>
                  <a:lnTo>
                    <a:pt x="34392" y="23784"/>
                  </a:lnTo>
                  <a:lnTo>
                    <a:pt x="34317" y="23291"/>
                  </a:lnTo>
                  <a:lnTo>
                    <a:pt x="34093" y="22081"/>
                  </a:lnTo>
                  <a:lnTo>
                    <a:pt x="33809" y="20617"/>
                  </a:lnTo>
                  <a:lnTo>
                    <a:pt x="33451" y="18929"/>
                  </a:lnTo>
                  <a:lnTo>
                    <a:pt x="33032" y="17076"/>
                  </a:lnTo>
                  <a:lnTo>
                    <a:pt x="32569" y="15104"/>
                  </a:lnTo>
                  <a:lnTo>
                    <a:pt x="32061" y="13072"/>
                  </a:lnTo>
                  <a:lnTo>
                    <a:pt x="31508" y="11026"/>
                  </a:lnTo>
                  <a:lnTo>
                    <a:pt x="31225" y="10010"/>
                  </a:lnTo>
                  <a:lnTo>
                    <a:pt x="30926" y="9009"/>
                  </a:lnTo>
                  <a:lnTo>
                    <a:pt x="30642" y="8038"/>
                  </a:lnTo>
                  <a:lnTo>
                    <a:pt x="30328" y="7097"/>
                  </a:lnTo>
                  <a:lnTo>
                    <a:pt x="30029" y="6185"/>
                  </a:lnTo>
                  <a:lnTo>
                    <a:pt x="29716" y="5304"/>
                  </a:lnTo>
                  <a:lnTo>
                    <a:pt x="29417" y="4482"/>
                  </a:lnTo>
                  <a:lnTo>
                    <a:pt x="29103" y="3705"/>
                  </a:lnTo>
                  <a:lnTo>
                    <a:pt x="28804" y="3003"/>
                  </a:lnTo>
                  <a:lnTo>
                    <a:pt x="28491" y="2346"/>
                  </a:lnTo>
                  <a:lnTo>
                    <a:pt x="28192" y="1778"/>
                  </a:lnTo>
                  <a:lnTo>
                    <a:pt x="28042" y="1524"/>
                  </a:lnTo>
                  <a:lnTo>
                    <a:pt x="27893" y="1285"/>
                  </a:lnTo>
                  <a:lnTo>
                    <a:pt x="27744" y="1061"/>
                  </a:lnTo>
                  <a:lnTo>
                    <a:pt x="27594" y="867"/>
                  </a:lnTo>
                  <a:lnTo>
                    <a:pt x="27445" y="702"/>
                  </a:lnTo>
                  <a:lnTo>
                    <a:pt x="27310" y="553"/>
                  </a:lnTo>
                  <a:lnTo>
                    <a:pt x="27131" y="404"/>
                  </a:lnTo>
                  <a:lnTo>
                    <a:pt x="26937" y="284"/>
                  </a:lnTo>
                  <a:lnTo>
                    <a:pt x="26728" y="194"/>
                  </a:lnTo>
                  <a:lnTo>
                    <a:pt x="26489" y="105"/>
                  </a:lnTo>
                  <a:lnTo>
                    <a:pt x="26250" y="60"/>
                  </a:lnTo>
                  <a:lnTo>
                    <a:pt x="25981" y="15"/>
                  </a:lnTo>
                  <a:lnTo>
                    <a:pt x="25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2"/>
            <p:cNvSpPr/>
            <p:nvPr/>
          </p:nvSpPr>
          <p:spPr>
            <a:xfrm>
              <a:off x="-884023" y="4442734"/>
              <a:ext cx="123520" cy="121861"/>
            </a:xfrm>
            <a:custGeom>
              <a:avLst/>
              <a:gdLst/>
              <a:ahLst/>
              <a:cxnLst/>
              <a:rect l="l" t="t" r="r" b="b"/>
              <a:pathLst>
                <a:path w="4393" h="4334" extrusionOk="0">
                  <a:moveTo>
                    <a:pt x="3198" y="1"/>
                  </a:moveTo>
                  <a:lnTo>
                    <a:pt x="1" y="255"/>
                  </a:lnTo>
                  <a:lnTo>
                    <a:pt x="957" y="4124"/>
                  </a:lnTo>
                  <a:lnTo>
                    <a:pt x="1211" y="4184"/>
                  </a:lnTo>
                  <a:lnTo>
                    <a:pt x="1509" y="4243"/>
                  </a:lnTo>
                  <a:lnTo>
                    <a:pt x="1913" y="4288"/>
                  </a:lnTo>
                  <a:lnTo>
                    <a:pt x="2421" y="4318"/>
                  </a:lnTo>
                  <a:lnTo>
                    <a:pt x="2705" y="4333"/>
                  </a:lnTo>
                  <a:lnTo>
                    <a:pt x="3003" y="4318"/>
                  </a:lnTo>
                  <a:lnTo>
                    <a:pt x="3332" y="4303"/>
                  </a:lnTo>
                  <a:lnTo>
                    <a:pt x="3661" y="4288"/>
                  </a:lnTo>
                  <a:lnTo>
                    <a:pt x="4019" y="4243"/>
                  </a:lnTo>
                  <a:lnTo>
                    <a:pt x="4393" y="4184"/>
                  </a:lnTo>
                  <a:lnTo>
                    <a:pt x="3198"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2"/>
            <p:cNvSpPr/>
            <p:nvPr/>
          </p:nvSpPr>
          <p:spPr>
            <a:xfrm>
              <a:off x="-918467" y="4407868"/>
              <a:ext cx="163841" cy="97905"/>
            </a:xfrm>
            <a:custGeom>
              <a:avLst/>
              <a:gdLst/>
              <a:ahLst/>
              <a:cxnLst/>
              <a:rect l="l" t="t" r="r" b="b"/>
              <a:pathLst>
                <a:path w="5827" h="3482" extrusionOk="0">
                  <a:moveTo>
                    <a:pt x="5349" y="1"/>
                  </a:moveTo>
                  <a:lnTo>
                    <a:pt x="0" y="1256"/>
                  </a:lnTo>
                  <a:lnTo>
                    <a:pt x="45" y="1539"/>
                  </a:lnTo>
                  <a:lnTo>
                    <a:pt x="90" y="1838"/>
                  </a:lnTo>
                  <a:lnTo>
                    <a:pt x="150" y="2122"/>
                  </a:lnTo>
                  <a:lnTo>
                    <a:pt x="225" y="2391"/>
                  </a:lnTo>
                  <a:lnTo>
                    <a:pt x="314" y="2675"/>
                  </a:lnTo>
                  <a:lnTo>
                    <a:pt x="419" y="2944"/>
                  </a:lnTo>
                  <a:lnTo>
                    <a:pt x="523" y="3213"/>
                  </a:lnTo>
                  <a:lnTo>
                    <a:pt x="658" y="3482"/>
                  </a:lnTo>
                  <a:lnTo>
                    <a:pt x="5812" y="2316"/>
                  </a:lnTo>
                  <a:lnTo>
                    <a:pt x="5827" y="2017"/>
                  </a:lnTo>
                  <a:lnTo>
                    <a:pt x="5827" y="1719"/>
                  </a:lnTo>
                  <a:lnTo>
                    <a:pt x="5797" y="1420"/>
                  </a:lnTo>
                  <a:lnTo>
                    <a:pt x="5767" y="1121"/>
                  </a:lnTo>
                  <a:lnTo>
                    <a:pt x="5707" y="837"/>
                  </a:lnTo>
                  <a:lnTo>
                    <a:pt x="5618" y="553"/>
                  </a:lnTo>
                  <a:lnTo>
                    <a:pt x="5498" y="270"/>
                  </a:lnTo>
                  <a:lnTo>
                    <a:pt x="5349"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2"/>
            <p:cNvSpPr/>
            <p:nvPr/>
          </p:nvSpPr>
          <p:spPr>
            <a:xfrm>
              <a:off x="-905870" y="4511622"/>
              <a:ext cx="371376" cy="177731"/>
            </a:xfrm>
            <a:custGeom>
              <a:avLst/>
              <a:gdLst/>
              <a:ahLst/>
              <a:cxnLst/>
              <a:rect l="l" t="t" r="r" b="b"/>
              <a:pathLst>
                <a:path w="13208" h="6321" extrusionOk="0">
                  <a:moveTo>
                    <a:pt x="4886" y="1"/>
                  </a:moveTo>
                  <a:lnTo>
                    <a:pt x="4766" y="31"/>
                  </a:lnTo>
                  <a:lnTo>
                    <a:pt x="4647" y="75"/>
                  </a:lnTo>
                  <a:lnTo>
                    <a:pt x="4527" y="135"/>
                  </a:lnTo>
                  <a:lnTo>
                    <a:pt x="4408" y="210"/>
                  </a:lnTo>
                  <a:lnTo>
                    <a:pt x="4303" y="299"/>
                  </a:lnTo>
                  <a:lnTo>
                    <a:pt x="4094" y="494"/>
                  </a:lnTo>
                  <a:lnTo>
                    <a:pt x="3915" y="673"/>
                  </a:lnTo>
                  <a:lnTo>
                    <a:pt x="3765" y="837"/>
                  </a:lnTo>
                  <a:lnTo>
                    <a:pt x="3646" y="1002"/>
                  </a:lnTo>
                  <a:lnTo>
                    <a:pt x="3526" y="1032"/>
                  </a:lnTo>
                  <a:lnTo>
                    <a:pt x="3407" y="1046"/>
                  </a:lnTo>
                  <a:lnTo>
                    <a:pt x="3153" y="1046"/>
                  </a:lnTo>
                  <a:lnTo>
                    <a:pt x="2884" y="1032"/>
                  </a:lnTo>
                  <a:lnTo>
                    <a:pt x="2630" y="987"/>
                  </a:lnTo>
                  <a:lnTo>
                    <a:pt x="2361" y="942"/>
                  </a:lnTo>
                  <a:lnTo>
                    <a:pt x="2092" y="867"/>
                  </a:lnTo>
                  <a:lnTo>
                    <a:pt x="1584" y="763"/>
                  </a:lnTo>
                  <a:lnTo>
                    <a:pt x="1345" y="703"/>
                  </a:lnTo>
                  <a:lnTo>
                    <a:pt x="1106" y="673"/>
                  </a:lnTo>
                  <a:lnTo>
                    <a:pt x="897" y="673"/>
                  </a:lnTo>
                  <a:lnTo>
                    <a:pt x="703" y="688"/>
                  </a:lnTo>
                  <a:lnTo>
                    <a:pt x="613" y="703"/>
                  </a:lnTo>
                  <a:lnTo>
                    <a:pt x="524" y="733"/>
                  </a:lnTo>
                  <a:lnTo>
                    <a:pt x="449" y="778"/>
                  </a:lnTo>
                  <a:lnTo>
                    <a:pt x="374" y="822"/>
                  </a:lnTo>
                  <a:lnTo>
                    <a:pt x="314" y="882"/>
                  </a:lnTo>
                  <a:lnTo>
                    <a:pt x="255" y="957"/>
                  </a:lnTo>
                  <a:lnTo>
                    <a:pt x="210" y="1046"/>
                  </a:lnTo>
                  <a:lnTo>
                    <a:pt x="165" y="1151"/>
                  </a:lnTo>
                  <a:lnTo>
                    <a:pt x="105" y="1390"/>
                  </a:lnTo>
                  <a:lnTo>
                    <a:pt x="60" y="1689"/>
                  </a:lnTo>
                  <a:lnTo>
                    <a:pt x="31" y="2018"/>
                  </a:lnTo>
                  <a:lnTo>
                    <a:pt x="1" y="2391"/>
                  </a:lnTo>
                  <a:lnTo>
                    <a:pt x="1" y="2779"/>
                  </a:lnTo>
                  <a:lnTo>
                    <a:pt x="1" y="3198"/>
                  </a:lnTo>
                  <a:lnTo>
                    <a:pt x="31" y="4019"/>
                  </a:lnTo>
                  <a:lnTo>
                    <a:pt x="75" y="4781"/>
                  </a:lnTo>
                  <a:lnTo>
                    <a:pt x="120" y="5424"/>
                  </a:lnTo>
                  <a:lnTo>
                    <a:pt x="180" y="6021"/>
                  </a:lnTo>
                  <a:lnTo>
                    <a:pt x="2137" y="6111"/>
                  </a:lnTo>
                  <a:lnTo>
                    <a:pt x="4154" y="6186"/>
                  </a:lnTo>
                  <a:lnTo>
                    <a:pt x="6469" y="6260"/>
                  </a:lnTo>
                  <a:lnTo>
                    <a:pt x="7665" y="6290"/>
                  </a:lnTo>
                  <a:lnTo>
                    <a:pt x="8815" y="6320"/>
                  </a:lnTo>
                  <a:lnTo>
                    <a:pt x="9891" y="6320"/>
                  </a:lnTo>
                  <a:lnTo>
                    <a:pt x="10862" y="6305"/>
                  </a:lnTo>
                  <a:lnTo>
                    <a:pt x="11698" y="6275"/>
                  </a:lnTo>
                  <a:lnTo>
                    <a:pt x="12057" y="6260"/>
                  </a:lnTo>
                  <a:lnTo>
                    <a:pt x="12356" y="6230"/>
                  </a:lnTo>
                  <a:lnTo>
                    <a:pt x="12610" y="6201"/>
                  </a:lnTo>
                  <a:lnTo>
                    <a:pt x="12804" y="6156"/>
                  </a:lnTo>
                  <a:lnTo>
                    <a:pt x="12923" y="6111"/>
                  </a:lnTo>
                  <a:lnTo>
                    <a:pt x="12968" y="6081"/>
                  </a:lnTo>
                  <a:lnTo>
                    <a:pt x="12983" y="6066"/>
                  </a:lnTo>
                  <a:lnTo>
                    <a:pt x="13088" y="5812"/>
                  </a:lnTo>
                  <a:lnTo>
                    <a:pt x="13133" y="5663"/>
                  </a:lnTo>
                  <a:lnTo>
                    <a:pt x="13177" y="5513"/>
                  </a:lnTo>
                  <a:lnTo>
                    <a:pt x="13207" y="5364"/>
                  </a:lnTo>
                  <a:lnTo>
                    <a:pt x="13207" y="5215"/>
                  </a:lnTo>
                  <a:lnTo>
                    <a:pt x="13207" y="5050"/>
                  </a:lnTo>
                  <a:lnTo>
                    <a:pt x="13192" y="4901"/>
                  </a:lnTo>
                  <a:lnTo>
                    <a:pt x="13148" y="4751"/>
                  </a:lnTo>
                  <a:lnTo>
                    <a:pt x="13073" y="4602"/>
                  </a:lnTo>
                  <a:lnTo>
                    <a:pt x="12968" y="4468"/>
                  </a:lnTo>
                  <a:lnTo>
                    <a:pt x="12834" y="4333"/>
                  </a:lnTo>
                  <a:lnTo>
                    <a:pt x="12684" y="4229"/>
                  </a:lnTo>
                  <a:lnTo>
                    <a:pt x="12475" y="4124"/>
                  </a:lnTo>
                  <a:lnTo>
                    <a:pt x="12236" y="4049"/>
                  </a:lnTo>
                  <a:lnTo>
                    <a:pt x="11952" y="3975"/>
                  </a:lnTo>
                  <a:lnTo>
                    <a:pt x="11713" y="3915"/>
                  </a:lnTo>
                  <a:lnTo>
                    <a:pt x="11429" y="3810"/>
                  </a:lnTo>
                  <a:lnTo>
                    <a:pt x="11116" y="3676"/>
                  </a:lnTo>
                  <a:lnTo>
                    <a:pt x="10772" y="3511"/>
                  </a:lnTo>
                  <a:lnTo>
                    <a:pt x="10414" y="3317"/>
                  </a:lnTo>
                  <a:lnTo>
                    <a:pt x="10025" y="3093"/>
                  </a:lnTo>
                  <a:lnTo>
                    <a:pt x="9218" y="2615"/>
                  </a:lnTo>
                  <a:lnTo>
                    <a:pt x="8666" y="2257"/>
                  </a:lnTo>
                  <a:lnTo>
                    <a:pt x="8442" y="2122"/>
                  </a:lnTo>
                  <a:lnTo>
                    <a:pt x="7844" y="1734"/>
                  </a:lnTo>
                  <a:lnTo>
                    <a:pt x="7485" y="1495"/>
                  </a:lnTo>
                  <a:lnTo>
                    <a:pt x="6992" y="1166"/>
                  </a:lnTo>
                  <a:lnTo>
                    <a:pt x="6305" y="718"/>
                  </a:lnTo>
                  <a:lnTo>
                    <a:pt x="5708" y="344"/>
                  </a:lnTo>
                  <a:lnTo>
                    <a:pt x="5469" y="210"/>
                  </a:lnTo>
                  <a:lnTo>
                    <a:pt x="5274" y="90"/>
                  </a:lnTo>
                  <a:lnTo>
                    <a:pt x="5110" y="31"/>
                  </a:lnTo>
                  <a:lnTo>
                    <a:pt x="50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2"/>
            <p:cNvSpPr/>
            <p:nvPr/>
          </p:nvSpPr>
          <p:spPr>
            <a:xfrm>
              <a:off x="-726929" y="4560349"/>
              <a:ext cx="58428" cy="47490"/>
            </a:xfrm>
            <a:custGeom>
              <a:avLst/>
              <a:gdLst/>
              <a:ahLst/>
              <a:cxnLst/>
              <a:rect l="l" t="t" r="r" b="b"/>
              <a:pathLst>
                <a:path w="2078" h="1689" extrusionOk="0">
                  <a:moveTo>
                    <a:pt x="1480" y="1"/>
                  </a:moveTo>
                  <a:lnTo>
                    <a:pt x="1345" y="45"/>
                  </a:lnTo>
                  <a:lnTo>
                    <a:pt x="1181" y="120"/>
                  </a:lnTo>
                  <a:lnTo>
                    <a:pt x="1062" y="195"/>
                  </a:lnTo>
                  <a:lnTo>
                    <a:pt x="942" y="270"/>
                  </a:lnTo>
                  <a:lnTo>
                    <a:pt x="733" y="449"/>
                  </a:lnTo>
                  <a:lnTo>
                    <a:pt x="539" y="658"/>
                  </a:lnTo>
                  <a:lnTo>
                    <a:pt x="374" y="852"/>
                  </a:lnTo>
                  <a:lnTo>
                    <a:pt x="240" y="1046"/>
                  </a:lnTo>
                  <a:lnTo>
                    <a:pt x="135" y="1196"/>
                  </a:lnTo>
                  <a:lnTo>
                    <a:pt x="31" y="1360"/>
                  </a:lnTo>
                  <a:lnTo>
                    <a:pt x="16" y="1405"/>
                  </a:lnTo>
                  <a:lnTo>
                    <a:pt x="1" y="1450"/>
                  </a:lnTo>
                  <a:lnTo>
                    <a:pt x="16" y="1525"/>
                  </a:lnTo>
                  <a:lnTo>
                    <a:pt x="46" y="1599"/>
                  </a:lnTo>
                  <a:lnTo>
                    <a:pt x="76" y="1644"/>
                  </a:lnTo>
                  <a:lnTo>
                    <a:pt x="120" y="1659"/>
                  </a:lnTo>
                  <a:lnTo>
                    <a:pt x="165" y="1689"/>
                  </a:lnTo>
                  <a:lnTo>
                    <a:pt x="255" y="1689"/>
                  </a:lnTo>
                  <a:lnTo>
                    <a:pt x="300" y="1674"/>
                  </a:lnTo>
                  <a:lnTo>
                    <a:pt x="374" y="1644"/>
                  </a:lnTo>
                  <a:lnTo>
                    <a:pt x="419" y="1569"/>
                  </a:lnTo>
                  <a:lnTo>
                    <a:pt x="509" y="1450"/>
                  </a:lnTo>
                  <a:lnTo>
                    <a:pt x="599" y="1315"/>
                  </a:lnTo>
                  <a:lnTo>
                    <a:pt x="718" y="1151"/>
                  </a:lnTo>
                  <a:lnTo>
                    <a:pt x="852" y="972"/>
                  </a:lnTo>
                  <a:lnTo>
                    <a:pt x="1017" y="807"/>
                  </a:lnTo>
                  <a:lnTo>
                    <a:pt x="1196" y="643"/>
                  </a:lnTo>
                  <a:lnTo>
                    <a:pt x="1301" y="583"/>
                  </a:lnTo>
                  <a:lnTo>
                    <a:pt x="1390" y="524"/>
                  </a:lnTo>
                  <a:lnTo>
                    <a:pt x="1585" y="434"/>
                  </a:lnTo>
                  <a:lnTo>
                    <a:pt x="1764" y="389"/>
                  </a:lnTo>
                  <a:lnTo>
                    <a:pt x="1928" y="374"/>
                  </a:lnTo>
                  <a:lnTo>
                    <a:pt x="2078" y="389"/>
                  </a:lnTo>
                  <a:lnTo>
                    <a:pt x="2078" y="285"/>
                  </a:lnTo>
                  <a:lnTo>
                    <a:pt x="2033" y="210"/>
                  </a:lnTo>
                  <a:lnTo>
                    <a:pt x="1988" y="150"/>
                  </a:lnTo>
                  <a:lnTo>
                    <a:pt x="1913" y="90"/>
                  </a:lnTo>
                  <a:lnTo>
                    <a:pt x="1824" y="60"/>
                  </a:lnTo>
                  <a:lnTo>
                    <a:pt x="1719" y="31"/>
                  </a:lnTo>
                  <a:lnTo>
                    <a:pt x="14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2"/>
            <p:cNvSpPr/>
            <p:nvPr/>
          </p:nvSpPr>
          <p:spPr>
            <a:xfrm>
              <a:off x="-745824" y="4544379"/>
              <a:ext cx="50443" cy="45832"/>
            </a:xfrm>
            <a:custGeom>
              <a:avLst/>
              <a:gdLst/>
              <a:ahLst/>
              <a:cxnLst/>
              <a:rect l="l" t="t" r="r" b="b"/>
              <a:pathLst>
                <a:path w="1794" h="1630" extrusionOk="0">
                  <a:moveTo>
                    <a:pt x="1300" y="1"/>
                  </a:moveTo>
                  <a:lnTo>
                    <a:pt x="1181" y="61"/>
                  </a:lnTo>
                  <a:lnTo>
                    <a:pt x="1061" y="135"/>
                  </a:lnTo>
                  <a:lnTo>
                    <a:pt x="942" y="210"/>
                  </a:lnTo>
                  <a:lnTo>
                    <a:pt x="718" y="404"/>
                  </a:lnTo>
                  <a:lnTo>
                    <a:pt x="524" y="599"/>
                  </a:lnTo>
                  <a:lnTo>
                    <a:pt x="359" y="793"/>
                  </a:lnTo>
                  <a:lnTo>
                    <a:pt x="225" y="987"/>
                  </a:lnTo>
                  <a:lnTo>
                    <a:pt x="120" y="1136"/>
                  </a:lnTo>
                  <a:lnTo>
                    <a:pt x="31" y="1301"/>
                  </a:lnTo>
                  <a:lnTo>
                    <a:pt x="1" y="1346"/>
                  </a:lnTo>
                  <a:lnTo>
                    <a:pt x="1" y="1390"/>
                  </a:lnTo>
                  <a:lnTo>
                    <a:pt x="1" y="1480"/>
                  </a:lnTo>
                  <a:lnTo>
                    <a:pt x="45" y="1555"/>
                  </a:lnTo>
                  <a:lnTo>
                    <a:pt x="75" y="1585"/>
                  </a:lnTo>
                  <a:lnTo>
                    <a:pt x="120" y="1614"/>
                  </a:lnTo>
                  <a:lnTo>
                    <a:pt x="150" y="1629"/>
                  </a:lnTo>
                  <a:lnTo>
                    <a:pt x="284" y="1629"/>
                  </a:lnTo>
                  <a:lnTo>
                    <a:pt x="359" y="1585"/>
                  </a:lnTo>
                  <a:lnTo>
                    <a:pt x="419" y="1525"/>
                  </a:lnTo>
                  <a:lnTo>
                    <a:pt x="494" y="1390"/>
                  </a:lnTo>
                  <a:lnTo>
                    <a:pt x="583" y="1256"/>
                  </a:lnTo>
                  <a:lnTo>
                    <a:pt x="703" y="1092"/>
                  </a:lnTo>
                  <a:lnTo>
                    <a:pt x="852" y="912"/>
                  </a:lnTo>
                  <a:lnTo>
                    <a:pt x="1017" y="748"/>
                  </a:lnTo>
                  <a:lnTo>
                    <a:pt x="1196" y="584"/>
                  </a:lnTo>
                  <a:lnTo>
                    <a:pt x="1285" y="524"/>
                  </a:lnTo>
                  <a:lnTo>
                    <a:pt x="1390" y="464"/>
                  </a:lnTo>
                  <a:lnTo>
                    <a:pt x="1495" y="404"/>
                  </a:lnTo>
                  <a:lnTo>
                    <a:pt x="1599" y="374"/>
                  </a:lnTo>
                  <a:lnTo>
                    <a:pt x="1704" y="345"/>
                  </a:lnTo>
                  <a:lnTo>
                    <a:pt x="1793" y="330"/>
                  </a:lnTo>
                  <a:lnTo>
                    <a:pt x="1778" y="225"/>
                  </a:lnTo>
                  <a:lnTo>
                    <a:pt x="1734" y="150"/>
                  </a:lnTo>
                  <a:lnTo>
                    <a:pt x="1674" y="91"/>
                  </a:lnTo>
                  <a:lnTo>
                    <a:pt x="1614" y="61"/>
                  </a:lnTo>
                  <a:lnTo>
                    <a:pt x="1539" y="31"/>
                  </a:lnTo>
                  <a:lnTo>
                    <a:pt x="1465" y="16"/>
                  </a:lnTo>
                  <a:lnTo>
                    <a:pt x="1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2"/>
            <p:cNvSpPr/>
            <p:nvPr/>
          </p:nvSpPr>
          <p:spPr>
            <a:xfrm>
              <a:off x="-700864" y="4575055"/>
              <a:ext cx="54211" cy="47069"/>
            </a:xfrm>
            <a:custGeom>
              <a:avLst/>
              <a:gdLst/>
              <a:ahLst/>
              <a:cxnLst/>
              <a:rect l="l" t="t" r="r" b="b"/>
              <a:pathLst>
                <a:path w="1928" h="1674" extrusionOk="0">
                  <a:moveTo>
                    <a:pt x="1375" y="1"/>
                  </a:moveTo>
                  <a:lnTo>
                    <a:pt x="1180" y="105"/>
                  </a:lnTo>
                  <a:lnTo>
                    <a:pt x="1061" y="165"/>
                  </a:lnTo>
                  <a:lnTo>
                    <a:pt x="941" y="255"/>
                  </a:lnTo>
                  <a:lnTo>
                    <a:pt x="717" y="434"/>
                  </a:lnTo>
                  <a:lnTo>
                    <a:pt x="523" y="628"/>
                  </a:lnTo>
                  <a:lnTo>
                    <a:pt x="359" y="837"/>
                  </a:lnTo>
                  <a:lnTo>
                    <a:pt x="224" y="1016"/>
                  </a:lnTo>
                  <a:lnTo>
                    <a:pt x="120" y="1181"/>
                  </a:lnTo>
                  <a:lnTo>
                    <a:pt x="15" y="1330"/>
                  </a:lnTo>
                  <a:lnTo>
                    <a:pt x="0" y="1375"/>
                  </a:lnTo>
                  <a:lnTo>
                    <a:pt x="0" y="1420"/>
                  </a:lnTo>
                  <a:lnTo>
                    <a:pt x="0" y="1509"/>
                  </a:lnTo>
                  <a:lnTo>
                    <a:pt x="45" y="1584"/>
                  </a:lnTo>
                  <a:lnTo>
                    <a:pt x="75" y="1614"/>
                  </a:lnTo>
                  <a:lnTo>
                    <a:pt x="105" y="1644"/>
                  </a:lnTo>
                  <a:lnTo>
                    <a:pt x="150" y="1659"/>
                  </a:lnTo>
                  <a:lnTo>
                    <a:pt x="194" y="1674"/>
                  </a:lnTo>
                  <a:lnTo>
                    <a:pt x="284" y="1659"/>
                  </a:lnTo>
                  <a:lnTo>
                    <a:pt x="359" y="1614"/>
                  </a:lnTo>
                  <a:lnTo>
                    <a:pt x="418" y="1554"/>
                  </a:lnTo>
                  <a:lnTo>
                    <a:pt x="493" y="1420"/>
                  </a:lnTo>
                  <a:lnTo>
                    <a:pt x="583" y="1285"/>
                  </a:lnTo>
                  <a:lnTo>
                    <a:pt x="702" y="1121"/>
                  </a:lnTo>
                  <a:lnTo>
                    <a:pt x="837" y="957"/>
                  </a:lnTo>
                  <a:lnTo>
                    <a:pt x="1001" y="777"/>
                  </a:lnTo>
                  <a:lnTo>
                    <a:pt x="1195" y="628"/>
                  </a:lnTo>
                  <a:lnTo>
                    <a:pt x="1285" y="553"/>
                  </a:lnTo>
                  <a:lnTo>
                    <a:pt x="1390" y="494"/>
                  </a:lnTo>
                  <a:lnTo>
                    <a:pt x="1524" y="434"/>
                  </a:lnTo>
                  <a:lnTo>
                    <a:pt x="1673" y="389"/>
                  </a:lnTo>
                  <a:lnTo>
                    <a:pt x="1808" y="359"/>
                  </a:lnTo>
                  <a:lnTo>
                    <a:pt x="1927" y="359"/>
                  </a:lnTo>
                  <a:lnTo>
                    <a:pt x="1927" y="255"/>
                  </a:lnTo>
                  <a:lnTo>
                    <a:pt x="1898" y="180"/>
                  </a:lnTo>
                  <a:lnTo>
                    <a:pt x="1853" y="105"/>
                  </a:lnTo>
                  <a:lnTo>
                    <a:pt x="1793" y="60"/>
                  </a:lnTo>
                  <a:lnTo>
                    <a:pt x="1718" y="30"/>
                  </a:lnTo>
                  <a:lnTo>
                    <a:pt x="1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2"/>
            <p:cNvSpPr/>
            <p:nvPr/>
          </p:nvSpPr>
          <p:spPr>
            <a:xfrm>
              <a:off x="-765563" y="2987229"/>
              <a:ext cx="62618" cy="161732"/>
            </a:xfrm>
            <a:custGeom>
              <a:avLst/>
              <a:gdLst/>
              <a:ahLst/>
              <a:cxnLst/>
              <a:rect l="l" t="t" r="r" b="b"/>
              <a:pathLst>
                <a:path w="2227" h="5752" extrusionOk="0">
                  <a:moveTo>
                    <a:pt x="927" y="0"/>
                  </a:moveTo>
                  <a:lnTo>
                    <a:pt x="822" y="15"/>
                  </a:lnTo>
                  <a:lnTo>
                    <a:pt x="733" y="30"/>
                  </a:lnTo>
                  <a:lnTo>
                    <a:pt x="628" y="60"/>
                  </a:lnTo>
                  <a:lnTo>
                    <a:pt x="538" y="105"/>
                  </a:lnTo>
                  <a:lnTo>
                    <a:pt x="464" y="150"/>
                  </a:lnTo>
                  <a:lnTo>
                    <a:pt x="389" y="209"/>
                  </a:lnTo>
                  <a:lnTo>
                    <a:pt x="314" y="269"/>
                  </a:lnTo>
                  <a:lnTo>
                    <a:pt x="254" y="344"/>
                  </a:lnTo>
                  <a:lnTo>
                    <a:pt x="195" y="418"/>
                  </a:lnTo>
                  <a:lnTo>
                    <a:pt x="135" y="493"/>
                  </a:lnTo>
                  <a:lnTo>
                    <a:pt x="90" y="568"/>
                  </a:lnTo>
                  <a:lnTo>
                    <a:pt x="60" y="657"/>
                  </a:lnTo>
                  <a:lnTo>
                    <a:pt x="30" y="762"/>
                  </a:lnTo>
                  <a:lnTo>
                    <a:pt x="15" y="852"/>
                  </a:lnTo>
                  <a:lnTo>
                    <a:pt x="0" y="956"/>
                  </a:lnTo>
                  <a:lnTo>
                    <a:pt x="0" y="1046"/>
                  </a:lnTo>
                  <a:lnTo>
                    <a:pt x="269" y="4826"/>
                  </a:lnTo>
                  <a:lnTo>
                    <a:pt x="284" y="4930"/>
                  </a:lnTo>
                  <a:lnTo>
                    <a:pt x="299" y="5020"/>
                  </a:lnTo>
                  <a:lnTo>
                    <a:pt x="329" y="5124"/>
                  </a:lnTo>
                  <a:lnTo>
                    <a:pt x="374" y="5214"/>
                  </a:lnTo>
                  <a:lnTo>
                    <a:pt x="419" y="5289"/>
                  </a:lnTo>
                  <a:lnTo>
                    <a:pt x="464" y="5363"/>
                  </a:lnTo>
                  <a:lnTo>
                    <a:pt x="538" y="5438"/>
                  </a:lnTo>
                  <a:lnTo>
                    <a:pt x="598" y="5498"/>
                  </a:lnTo>
                  <a:lnTo>
                    <a:pt x="673" y="5558"/>
                  </a:lnTo>
                  <a:lnTo>
                    <a:pt x="747" y="5617"/>
                  </a:lnTo>
                  <a:lnTo>
                    <a:pt x="837" y="5662"/>
                  </a:lnTo>
                  <a:lnTo>
                    <a:pt x="927" y="5692"/>
                  </a:lnTo>
                  <a:lnTo>
                    <a:pt x="1016" y="5722"/>
                  </a:lnTo>
                  <a:lnTo>
                    <a:pt x="1121" y="5737"/>
                  </a:lnTo>
                  <a:lnTo>
                    <a:pt x="1211" y="5752"/>
                  </a:lnTo>
                  <a:lnTo>
                    <a:pt x="1315" y="5752"/>
                  </a:lnTo>
                  <a:lnTo>
                    <a:pt x="1420" y="5737"/>
                  </a:lnTo>
                  <a:lnTo>
                    <a:pt x="1509" y="5707"/>
                  </a:lnTo>
                  <a:lnTo>
                    <a:pt x="1599" y="5677"/>
                  </a:lnTo>
                  <a:lnTo>
                    <a:pt x="1689" y="5647"/>
                  </a:lnTo>
                  <a:lnTo>
                    <a:pt x="1778" y="5588"/>
                  </a:lnTo>
                  <a:lnTo>
                    <a:pt x="1853" y="5543"/>
                  </a:lnTo>
                  <a:lnTo>
                    <a:pt x="1928" y="5483"/>
                  </a:lnTo>
                  <a:lnTo>
                    <a:pt x="1987" y="5408"/>
                  </a:lnTo>
                  <a:lnTo>
                    <a:pt x="2047" y="5334"/>
                  </a:lnTo>
                  <a:lnTo>
                    <a:pt x="2092" y="5259"/>
                  </a:lnTo>
                  <a:lnTo>
                    <a:pt x="2137" y="5169"/>
                  </a:lnTo>
                  <a:lnTo>
                    <a:pt x="2182" y="5080"/>
                  </a:lnTo>
                  <a:lnTo>
                    <a:pt x="2197" y="4990"/>
                  </a:lnTo>
                  <a:lnTo>
                    <a:pt x="2226" y="4900"/>
                  </a:lnTo>
                  <a:lnTo>
                    <a:pt x="2226" y="4796"/>
                  </a:lnTo>
                  <a:lnTo>
                    <a:pt x="2226" y="4691"/>
                  </a:lnTo>
                  <a:lnTo>
                    <a:pt x="1973" y="911"/>
                  </a:lnTo>
                  <a:lnTo>
                    <a:pt x="1943" y="777"/>
                  </a:lnTo>
                  <a:lnTo>
                    <a:pt x="1913" y="643"/>
                  </a:lnTo>
                  <a:lnTo>
                    <a:pt x="1853" y="508"/>
                  </a:lnTo>
                  <a:lnTo>
                    <a:pt x="1778" y="404"/>
                  </a:lnTo>
                  <a:lnTo>
                    <a:pt x="1689" y="299"/>
                  </a:lnTo>
                  <a:lnTo>
                    <a:pt x="1599" y="209"/>
                  </a:lnTo>
                  <a:lnTo>
                    <a:pt x="1479" y="135"/>
                  </a:lnTo>
                  <a:lnTo>
                    <a:pt x="1360" y="75"/>
                  </a:lnTo>
                  <a:lnTo>
                    <a:pt x="1255" y="30"/>
                  </a:lnTo>
                  <a:lnTo>
                    <a:pt x="1151" y="15"/>
                  </a:lnTo>
                  <a:lnTo>
                    <a:pt x="10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2"/>
            <p:cNvSpPr/>
            <p:nvPr/>
          </p:nvSpPr>
          <p:spPr>
            <a:xfrm>
              <a:off x="-711802" y="2966225"/>
              <a:ext cx="134880" cy="168874"/>
            </a:xfrm>
            <a:custGeom>
              <a:avLst/>
              <a:gdLst/>
              <a:ahLst/>
              <a:cxnLst/>
              <a:rect l="l" t="t" r="r" b="b"/>
              <a:pathLst>
                <a:path w="4797" h="6006" extrusionOk="0">
                  <a:moveTo>
                    <a:pt x="3855" y="0"/>
                  </a:moveTo>
                  <a:lnTo>
                    <a:pt x="3691" y="15"/>
                  </a:lnTo>
                  <a:lnTo>
                    <a:pt x="3526" y="45"/>
                  </a:lnTo>
                  <a:lnTo>
                    <a:pt x="3377" y="105"/>
                  </a:lnTo>
                  <a:lnTo>
                    <a:pt x="3243" y="179"/>
                  </a:lnTo>
                  <a:lnTo>
                    <a:pt x="3108" y="284"/>
                  </a:lnTo>
                  <a:lnTo>
                    <a:pt x="3004" y="418"/>
                  </a:lnTo>
                  <a:lnTo>
                    <a:pt x="180" y="4467"/>
                  </a:lnTo>
                  <a:lnTo>
                    <a:pt x="135" y="4557"/>
                  </a:lnTo>
                  <a:lnTo>
                    <a:pt x="90" y="4646"/>
                  </a:lnTo>
                  <a:lnTo>
                    <a:pt x="46" y="4736"/>
                  </a:lnTo>
                  <a:lnTo>
                    <a:pt x="31" y="4826"/>
                  </a:lnTo>
                  <a:lnTo>
                    <a:pt x="16" y="4915"/>
                  </a:lnTo>
                  <a:lnTo>
                    <a:pt x="1" y="5020"/>
                  </a:lnTo>
                  <a:lnTo>
                    <a:pt x="16" y="5109"/>
                  </a:lnTo>
                  <a:lnTo>
                    <a:pt x="16" y="5199"/>
                  </a:lnTo>
                  <a:lnTo>
                    <a:pt x="46" y="5289"/>
                  </a:lnTo>
                  <a:lnTo>
                    <a:pt x="75" y="5378"/>
                  </a:lnTo>
                  <a:lnTo>
                    <a:pt x="105" y="5468"/>
                  </a:lnTo>
                  <a:lnTo>
                    <a:pt x="150" y="5558"/>
                  </a:lnTo>
                  <a:lnTo>
                    <a:pt x="210" y="5632"/>
                  </a:lnTo>
                  <a:lnTo>
                    <a:pt x="270" y="5707"/>
                  </a:lnTo>
                  <a:lnTo>
                    <a:pt x="344" y="5767"/>
                  </a:lnTo>
                  <a:lnTo>
                    <a:pt x="434" y="5842"/>
                  </a:lnTo>
                  <a:lnTo>
                    <a:pt x="509" y="5886"/>
                  </a:lnTo>
                  <a:lnTo>
                    <a:pt x="598" y="5931"/>
                  </a:lnTo>
                  <a:lnTo>
                    <a:pt x="688" y="5961"/>
                  </a:lnTo>
                  <a:lnTo>
                    <a:pt x="793" y="5991"/>
                  </a:lnTo>
                  <a:lnTo>
                    <a:pt x="882" y="6006"/>
                  </a:lnTo>
                  <a:lnTo>
                    <a:pt x="1061" y="6006"/>
                  </a:lnTo>
                  <a:lnTo>
                    <a:pt x="1166" y="5991"/>
                  </a:lnTo>
                  <a:lnTo>
                    <a:pt x="1256" y="5976"/>
                  </a:lnTo>
                  <a:lnTo>
                    <a:pt x="1345" y="5946"/>
                  </a:lnTo>
                  <a:lnTo>
                    <a:pt x="1435" y="5901"/>
                  </a:lnTo>
                  <a:lnTo>
                    <a:pt x="1510" y="5856"/>
                  </a:lnTo>
                  <a:lnTo>
                    <a:pt x="1599" y="5812"/>
                  </a:lnTo>
                  <a:lnTo>
                    <a:pt x="1659" y="5737"/>
                  </a:lnTo>
                  <a:lnTo>
                    <a:pt x="1734" y="5677"/>
                  </a:lnTo>
                  <a:lnTo>
                    <a:pt x="1794" y="5588"/>
                  </a:lnTo>
                  <a:lnTo>
                    <a:pt x="4617" y="1554"/>
                  </a:lnTo>
                  <a:lnTo>
                    <a:pt x="4662" y="1464"/>
                  </a:lnTo>
                  <a:lnTo>
                    <a:pt x="4707" y="1375"/>
                  </a:lnTo>
                  <a:lnTo>
                    <a:pt x="4752" y="1285"/>
                  </a:lnTo>
                  <a:lnTo>
                    <a:pt x="4766" y="1195"/>
                  </a:lnTo>
                  <a:lnTo>
                    <a:pt x="4781" y="1091"/>
                  </a:lnTo>
                  <a:lnTo>
                    <a:pt x="4796" y="1001"/>
                  </a:lnTo>
                  <a:lnTo>
                    <a:pt x="4781" y="911"/>
                  </a:lnTo>
                  <a:lnTo>
                    <a:pt x="4781" y="807"/>
                  </a:lnTo>
                  <a:lnTo>
                    <a:pt x="4752" y="717"/>
                  </a:lnTo>
                  <a:lnTo>
                    <a:pt x="4722" y="628"/>
                  </a:lnTo>
                  <a:lnTo>
                    <a:pt x="4692" y="538"/>
                  </a:lnTo>
                  <a:lnTo>
                    <a:pt x="4647" y="463"/>
                  </a:lnTo>
                  <a:lnTo>
                    <a:pt x="4587" y="389"/>
                  </a:lnTo>
                  <a:lnTo>
                    <a:pt x="4527" y="314"/>
                  </a:lnTo>
                  <a:lnTo>
                    <a:pt x="4453" y="239"/>
                  </a:lnTo>
                  <a:lnTo>
                    <a:pt x="4363" y="179"/>
                  </a:lnTo>
                  <a:lnTo>
                    <a:pt x="4273" y="120"/>
                  </a:lnTo>
                  <a:lnTo>
                    <a:pt x="4184" y="75"/>
                  </a:lnTo>
                  <a:lnTo>
                    <a:pt x="4020" y="30"/>
                  </a:lnTo>
                  <a:lnTo>
                    <a:pt x="38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2"/>
            <p:cNvSpPr/>
            <p:nvPr/>
          </p:nvSpPr>
          <p:spPr>
            <a:xfrm>
              <a:off x="-639118" y="2997295"/>
              <a:ext cx="137382" cy="166793"/>
            </a:xfrm>
            <a:custGeom>
              <a:avLst/>
              <a:gdLst/>
              <a:ahLst/>
              <a:cxnLst/>
              <a:rect l="l" t="t" r="r" b="b"/>
              <a:pathLst>
                <a:path w="4886" h="5932" extrusionOk="0">
                  <a:moveTo>
                    <a:pt x="3959" y="1"/>
                  </a:moveTo>
                  <a:lnTo>
                    <a:pt x="3795" y="16"/>
                  </a:lnTo>
                  <a:lnTo>
                    <a:pt x="3646" y="46"/>
                  </a:lnTo>
                  <a:lnTo>
                    <a:pt x="3496" y="90"/>
                  </a:lnTo>
                  <a:lnTo>
                    <a:pt x="3347" y="165"/>
                  </a:lnTo>
                  <a:lnTo>
                    <a:pt x="3227" y="270"/>
                  </a:lnTo>
                  <a:lnTo>
                    <a:pt x="3108" y="404"/>
                  </a:lnTo>
                  <a:lnTo>
                    <a:pt x="180" y="4363"/>
                  </a:lnTo>
                  <a:lnTo>
                    <a:pt x="135" y="4453"/>
                  </a:lnTo>
                  <a:lnTo>
                    <a:pt x="90" y="4542"/>
                  </a:lnTo>
                  <a:lnTo>
                    <a:pt x="45" y="4632"/>
                  </a:lnTo>
                  <a:lnTo>
                    <a:pt x="15" y="4722"/>
                  </a:lnTo>
                  <a:lnTo>
                    <a:pt x="0" y="4811"/>
                  </a:lnTo>
                  <a:lnTo>
                    <a:pt x="0" y="4901"/>
                  </a:lnTo>
                  <a:lnTo>
                    <a:pt x="0" y="5005"/>
                  </a:lnTo>
                  <a:lnTo>
                    <a:pt x="0" y="5095"/>
                  </a:lnTo>
                  <a:lnTo>
                    <a:pt x="15" y="5185"/>
                  </a:lnTo>
                  <a:lnTo>
                    <a:pt x="45" y="5274"/>
                  </a:lnTo>
                  <a:lnTo>
                    <a:pt x="90" y="5364"/>
                  </a:lnTo>
                  <a:lnTo>
                    <a:pt x="135" y="5454"/>
                  </a:lnTo>
                  <a:lnTo>
                    <a:pt x="180" y="5528"/>
                  </a:lnTo>
                  <a:lnTo>
                    <a:pt x="239" y="5603"/>
                  </a:lnTo>
                  <a:lnTo>
                    <a:pt x="314" y="5678"/>
                  </a:lnTo>
                  <a:lnTo>
                    <a:pt x="389" y="5737"/>
                  </a:lnTo>
                  <a:lnTo>
                    <a:pt x="478" y="5797"/>
                  </a:lnTo>
                  <a:lnTo>
                    <a:pt x="568" y="5842"/>
                  </a:lnTo>
                  <a:lnTo>
                    <a:pt x="658" y="5872"/>
                  </a:lnTo>
                  <a:lnTo>
                    <a:pt x="747" y="5902"/>
                  </a:lnTo>
                  <a:lnTo>
                    <a:pt x="837" y="5917"/>
                  </a:lnTo>
                  <a:lnTo>
                    <a:pt x="927" y="5932"/>
                  </a:lnTo>
                  <a:lnTo>
                    <a:pt x="1031" y="5932"/>
                  </a:lnTo>
                  <a:lnTo>
                    <a:pt x="1121" y="5917"/>
                  </a:lnTo>
                  <a:lnTo>
                    <a:pt x="1210" y="5902"/>
                  </a:lnTo>
                  <a:lnTo>
                    <a:pt x="1300" y="5872"/>
                  </a:lnTo>
                  <a:lnTo>
                    <a:pt x="1390" y="5842"/>
                  </a:lnTo>
                  <a:lnTo>
                    <a:pt x="1479" y="5797"/>
                  </a:lnTo>
                  <a:lnTo>
                    <a:pt x="1554" y="5737"/>
                  </a:lnTo>
                  <a:lnTo>
                    <a:pt x="1629" y="5678"/>
                  </a:lnTo>
                  <a:lnTo>
                    <a:pt x="1703" y="5618"/>
                  </a:lnTo>
                  <a:lnTo>
                    <a:pt x="1763" y="5528"/>
                  </a:lnTo>
                  <a:lnTo>
                    <a:pt x="4691" y="1569"/>
                  </a:lnTo>
                  <a:lnTo>
                    <a:pt x="4751" y="1480"/>
                  </a:lnTo>
                  <a:lnTo>
                    <a:pt x="4796" y="1405"/>
                  </a:lnTo>
                  <a:lnTo>
                    <a:pt x="4841" y="1315"/>
                  </a:lnTo>
                  <a:lnTo>
                    <a:pt x="4856" y="1211"/>
                  </a:lnTo>
                  <a:lnTo>
                    <a:pt x="4886" y="1121"/>
                  </a:lnTo>
                  <a:lnTo>
                    <a:pt x="4886" y="1032"/>
                  </a:lnTo>
                  <a:lnTo>
                    <a:pt x="4886" y="927"/>
                  </a:lnTo>
                  <a:lnTo>
                    <a:pt x="4871" y="837"/>
                  </a:lnTo>
                  <a:lnTo>
                    <a:pt x="4856" y="748"/>
                  </a:lnTo>
                  <a:lnTo>
                    <a:pt x="4826" y="658"/>
                  </a:lnTo>
                  <a:lnTo>
                    <a:pt x="4796" y="568"/>
                  </a:lnTo>
                  <a:lnTo>
                    <a:pt x="4751" y="479"/>
                  </a:lnTo>
                  <a:lnTo>
                    <a:pt x="4691" y="404"/>
                  </a:lnTo>
                  <a:lnTo>
                    <a:pt x="4632" y="329"/>
                  </a:lnTo>
                  <a:lnTo>
                    <a:pt x="4572" y="255"/>
                  </a:lnTo>
                  <a:lnTo>
                    <a:pt x="4482" y="195"/>
                  </a:lnTo>
                  <a:lnTo>
                    <a:pt x="4378" y="120"/>
                  </a:lnTo>
                  <a:lnTo>
                    <a:pt x="4273" y="75"/>
                  </a:lnTo>
                  <a:lnTo>
                    <a:pt x="4124" y="31"/>
                  </a:lnTo>
                  <a:lnTo>
                    <a:pt x="39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2"/>
            <p:cNvSpPr/>
            <p:nvPr/>
          </p:nvSpPr>
          <p:spPr>
            <a:xfrm>
              <a:off x="-598797" y="3059885"/>
              <a:ext cx="141178" cy="164291"/>
            </a:xfrm>
            <a:custGeom>
              <a:avLst/>
              <a:gdLst/>
              <a:ahLst/>
              <a:cxnLst/>
              <a:rect l="l" t="t" r="r" b="b"/>
              <a:pathLst>
                <a:path w="5021" h="5843" extrusionOk="0">
                  <a:moveTo>
                    <a:pt x="3945" y="1"/>
                  </a:moveTo>
                  <a:lnTo>
                    <a:pt x="3780" y="31"/>
                  </a:lnTo>
                  <a:lnTo>
                    <a:pt x="3631" y="90"/>
                  </a:lnTo>
                  <a:lnTo>
                    <a:pt x="3496" y="165"/>
                  </a:lnTo>
                  <a:lnTo>
                    <a:pt x="3377" y="255"/>
                  </a:lnTo>
                  <a:lnTo>
                    <a:pt x="3257" y="374"/>
                  </a:lnTo>
                  <a:lnTo>
                    <a:pt x="210" y="4244"/>
                  </a:lnTo>
                  <a:lnTo>
                    <a:pt x="150" y="4333"/>
                  </a:lnTo>
                  <a:lnTo>
                    <a:pt x="105" y="4408"/>
                  </a:lnTo>
                  <a:lnTo>
                    <a:pt x="60" y="4497"/>
                  </a:lnTo>
                  <a:lnTo>
                    <a:pt x="30" y="4587"/>
                  </a:lnTo>
                  <a:lnTo>
                    <a:pt x="15" y="4692"/>
                  </a:lnTo>
                  <a:lnTo>
                    <a:pt x="1" y="4781"/>
                  </a:lnTo>
                  <a:lnTo>
                    <a:pt x="1" y="4871"/>
                  </a:lnTo>
                  <a:lnTo>
                    <a:pt x="1" y="4976"/>
                  </a:lnTo>
                  <a:lnTo>
                    <a:pt x="15" y="5065"/>
                  </a:lnTo>
                  <a:lnTo>
                    <a:pt x="45" y="5155"/>
                  </a:lnTo>
                  <a:lnTo>
                    <a:pt x="75" y="5244"/>
                  </a:lnTo>
                  <a:lnTo>
                    <a:pt x="120" y="5334"/>
                  </a:lnTo>
                  <a:lnTo>
                    <a:pt x="165" y="5409"/>
                  </a:lnTo>
                  <a:lnTo>
                    <a:pt x="225" y="5483"/>
                  </a:lnTo>
                  <a:lnTo>
                    <a:pt x="299" y="5558"/>
                  </a:lnTo>
                  <a:lnTo>
                    <a:pt x="374" y="5633"/>
                  </a:lnTo>
                  <a:lnTo>
                    <a:pt x="449" y="5693"/>
                  </a:lnTo>
                  <a:lnTo>
                    <a:pt x="538" y="5737"/>
                  </a:lnTo>
                  <a:lnTo>
                    <a:pt x="628" y="5767"/>
                  </a:lnTo>
                  <a:lnTo>
                    <a:pt x="718" y="5797"/>
                  </a:lnTo>
                  <a:lnTo>
                    <a:pt x="807" y="5827"/>
                  </a:lnTo>
                  <a:lnTo>
                    <a:pt x="897" y="5842"/>
                  </a:lnTo>
                  <a:lnTo>
                    <a:pt x="1001" y="5842"/>
                  </a:lnTo>
                  <a:lnTo>
                    <a:pt x="1091" y="5827"/>
                  </a:lnTo>
                  <a:lnTo>
                    <a:pt x="1181" y="5812"/>
                  </a:lnTo>
                  <a:lnTo>
                    <a:pt x="1270" y="5797"/>
                  </a:lnTo>
                  <a:lnTo>
                    <a:pt x="1360" y="5752"/>
                  </a:lnTo>
                  <a:lnTo>
                    <a:pt x="1450" y="5723"/>
                  </a:lnTo>
                  <a:lnTo>
                    <a:pt x="1539" y="5663"/>
                  </a:lnTo>
                  <a:lnTo>
                    <a:pt x="1614" y="5603"/>
                  </a:lnTo>
                  <a:lnTo>
                    <a:pt x="1689" y="5543"/>
                  </a:lnTo>
                  <a:lnTo>
                    <a:pt x="1748" y="5469"/>
                  </a:lnTo>
                  <a:lnTo>
                    <a:pt x="4796" y="1599"/>
                  </a:lnTo>
                  <a:lnTo>
                    <a:pt x="4856" y="1510"/>
                  </a:lnTo>
                  <a:lnTo>
                    <a:pt x="4916" y="1420"/>
                  </a:lnTo>
                  <a:lnTo>
                    <a:pt x="4946" y="1345"/>
                  </a:lnTo>
                  <a:lnTo>
                    <a:pt x="4975" y="1241"/>
                  </a:lnTo>
                  <a:lnTo>
                    <a:pt x="5005" y="1151"/>
                  </a:lnTo>
                  <a:lnTo>
                    <a:pt x="5005" y="1061"/>
                  </a:lnTo>
                  <a:lnTo>
                    <a:pt x="5020" y="972"/>
                  </a:lnTo>
                  <a:lnTo>
                    <a:pt x="5005" y="867"/>
                  </a:lnTo>
                  <a:lnTo>
                    <a:pt x="4990" y="778"/>
                  </a:lnTo>
                  <a:lnTo>
                    <a:pt x="4960" y="688"/>
                  </a:lnTo>
                  <a:lnTo>
                    <a:pt x="4931" y="598"/>
                  </a:lnTo>
                  <a:lnTo>
                    <a:pt x="4886" y="509"/>
                  </a:lnTo>
                  <a:lnTo>
                    <a:pt x="4841" y="434"/>
                  </a:lnTo>
                  <a:lnTo>
                    <a:pt x="4781" y="359"/>
                  </a:lnTo>
                  <a:lnTo>
                    <a:pt x="4721" y="285"/>
                  </a:lnTo>
                  <a:lnTo>
                    <a:pt x="4632" y="210"/>
                  </a:lnTo>
                  <a:lnTo>
                    <a:pt x="4527" y="135"/>
                  </a:lnTo>
                  <a:lnTo>
                    <a:pt x="4393" y="75"/>
                  </a:lnTo>
                  <a:lnTo>
                    <a:pt x="4243" y="31"/>
                  </a:lnTo>
                  <a:lnTo>
                    <a:pt x="409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2"/>
            <p:cNvSpPr/>
            <p:nvPr/>
          </p:nvSpPr>
          <p:spPr>
            <a:xfrm>
              <a:off x="-1202427" y="3395524"/>
              <a:ext cx="431013" cy="371770"/>
            </a:xfrm>
            <a:custGeom>
              <a:avLst/>
              <a:gdLst/>
              <a:ahLst/>
              <a:cxnLst/>
              <a:rect l="l" t="t" r="r" b="b"/>
              <a:pathLst>
                <a:path w="15329" h="13222" extrusionOk="0">
                  <a:moveTo>
                    <a:pt x="8949" y="0"/>
                  </a:moveTo>
                  <a:lnTo>
                    <a:pt x="8830" y="15"/>
                  </a:lnTo>
                  <a:lnTo>
                    <a:pt x="8725" y="45"/>
                  </a:lnTo>
                  <a:lnTo>
                    <a:pt x="8620" y="105"/>
                  </a:lnTo>
                  <a:lnTo>
                    <a:pt x="8516" y="165"/>
                  </a:lnTo>
                  <a:lnTo>
                    <a:pt x="8426" y="239"/>
                  </a:lnTo>
                  <a:lnTo>
                    <a:pt x="8337" y="344"/>
                  </a:lnTo>
                  <a:lnTo>
                    <a:pt x="5289" y="4437"/>
                  </a:lnTo>
                  <a:lnTo>
                    <a:pt x="4049" y="6096"/>
                  </a:lnTo>
                  <a:lnTo>
                    <a:pt x="0" y="11549"/>
                  </a:lnTo>
                  <a:lnTo>
                    <a:pt x="299" y="11773"/>
                  </a:lnTo>
                  <a:lnTo>
                    <a:pt x="628" y="11967"/>
                  </a:lnTo>
                  <a:lnTo>
                    <a:pt x="956" y="12161"/>
                  </a:lnTo>
                  <a:lnTo>
                    <a:pt x="1285" y="12340"/>
                  </a:lnTo>
                  <a:lnTo>
                    <a:pt x="1614" y="12490"/>
                  </a:lnTo>
                  <a:lnTo>
                    <a:pt x="1957" y="12639"/>
                  </a:lnTo>
                  <a:lnTo>
                    <a:pt x="2301" y="12759"/>
                  </a:lnTo>
                  <a:lnTo>
                    <a:pt x="2645" y="12878"/>
                  </a:lnTo>
                  <a:lnTo>
                    <a:pt x="3003" y="12968"/>
                  </a:lnTo>
                  <a:lnTo>
                    <a:pt x="3347" y="13058"/>
                  </a:lnTo>
                  <a:lnTo>
                    <a:pt x="3705" y="13117"/>
                  </a:lnTo>
                  <a:lnTo>
                    <a:pt x="4064" y="13162"/>
                  </a:lnTo>
                  <a:lnTo>
                    <a:pt x="4422" y="13207"/>
                  </a:lnTo>
                  <a:lnTo>
                    <a:pt x="4781" y="13222"/>
                  </a:lnTo>
                  <a:lnTo>
                    <a:pt x="5498" y="13222"/>
                  </a:lnTo>
                  <a:lnTo>
                    <a:pt x="5857" y="13192"/>
                  </a:lnTo>
                  <a:lnTo>
                    <a:pt x="6200" y="13147"/>
                  </a:lnTo>
                  <a:lnTo>
                    <a:pt x="6559" y="13087"/>
                  </a:lnTo>
                  <a:lnTo>
                    <a:pt x="6902" y="13028"/>
                  </a:lnTo>
                  <a:lnTo>
                    <a:pt x="7261" y="12938"/>
                  </a:lnTo>
                  <a:lnTo>
                    <a:pt x="7605" y="12833"/>
                  </a:lnTo>
                  <a:lnTo>
                    <a:pt x="7933" y="12729"/>
                  </a:lnTo>
                  <a:lnTo>
                    <a:pt x="8277" y="12594"/>
                  </a:lnTo>
                  <a:lnTo>
                    <a:pt x="8605" y="12460"/>
                  </a:lnTo>
                  <a:lnTo>
                    <a:pt x="8934" y="12296"/>
                  </a:lnTo>
                  <a:lnTo>
                    <a:pt x="9248" y="12131"/>
                  </a:lnTo>
                  <a:lnTo>
                    <a:pt x="9562" y="11937"/>
                  </a:lnTo>
                  <a:lnTo>
                    <a:pt x="9860" y="11743"/>
                  </a:lnTo>
                  <a:lnTo>
                    <a:pt x="10159" y="11534"/>
                  </a:lnTo>
                  <a:lnTo>
                    <a:pt x="10443" y="11310"/>
                  </a:lnTo>
                  <a:lnTo>
                    <a:pt x="10727" y="11071"/>
                  </a:lnTo>
                  <a:lnTo>
                    <a:pt x="11041" y="10772"/>
                  </a:lnTo>
                  <a:lnTo>
                    <a:pt x="11325" y="10473"/>
                  </a:lnTo>
                  <a:lnTo>
                    <a:pt x="11608" y="10144"/>
                  </a:lnTo>
                  <a:lnTo>
                    <a:pt x="11877" y="9801"/>
                  </a:lnTo>
                  <a:lnTo>
                    <a:pt x="12968" y="8337"/>
                  </a:lnTo>
                  <a:lnTo>
                    <a:pt x="15164" y="5394"/>
                  </a:lnTo>
                  <a:lnTo>
                    <a:pt x="15224" y="5289"/>
                  </a:lnTo>
                  <a:lnTo>
                    <a:pt x="15284" y="5169"/>
                  </a:lnTo>
                  <a:lnTo>
                    <a:pt x="15313" y="5065"/>
                  </a:lnTo>
                  <a:lnTo>
                    <a:pt x="15328" y="4945"/>
                  </a:lnTo>
                  <a:lnTo>
                    <a:pt x="15328" y="4826"/>
                  </a:lnTo>
                  <a:lnTo>
                    <a:pt x="15313" y="4721"/>
                  </a:lnTo>
                  <a:lnTo>
                    <a:pt x="15284" y="4602"/>
                  </a:lnTo>
                  <a:lnTo>
                    <a:pt x="15239" y="4497"/>
                  </a:lnTo>
                  <a:lnTo>
                    <a:pt x="15179" y="4408"/>
                  </a:lnTo>
                  <a:lnTo>
                    <a:pt x="15119" y="4318"/>
                  </a:lnTo>
                  <a:lnTo>
                    <a:pt x="15030" y="4228"/>
                  </a:lnTo>
                  <a:lnTo>
                    <a:pt x="14940" y="4154"/>
                  </a:lnTo>
                  <a:lnTo>
                    <a:pt x="14835" y="4109"/>
                  </a:lnTo>
                  <a:lnTo>
                    <a:pt x="14731" y="4064"/>
                  </a:lnTo>
                  <a:lnTo>
                    <a:pt x="14596" y="4034"/>
                  </a:lnTo>
                  <a:lnTo>
                    <a:pt x="14477" y="4019"/>
                  </a:lnTo>
                  <a:lnTo>
                    <a:pt x="14029" y="4004"/>
                  </a:lnTo>
                  <a:lnTo>
                    <a:pt x="13610" y="3959"/>
                  </a:lnTo>
                  <a:lnTo>
                    <a:pt x="13222" y="3885"/>
                  </a:lnTo>
                  <a:lnTo>
                    <a:pt x="12833" y="3795"/>
                  </a:lnTo>
                  <a:lnTo>
                    <a:pt x="12475" y="3661"/>
                  </a:lnTo>
                  <a:lnTo>
                    <a:pt x="12146" y="3511"/>
                  </a:lnTo>
                  <a:lnTo>
                    <a:pt x="11818" y="3347"/>
                  </a:lnTo>
                  <a:lnTo>
                    <a:pt x="11519" y="3138"/>
                  </a:lnTo>
                  <a:lnTo>
                    <a:pt x="11250" y="2914"/>
                  </a:lnTo>
                  <a:lnTo>
                    <a:pt x="10981" y="2660"/>
                  </a:lnTo>
                  <a:lnTo>
                    <a:pt x="10742" y="2376"/>
                  </a:lnTo>
                  <a:lnTo>
                    <a:pt x="10518" y="2077"/>
                  </a:lnTo>
                  <a:lnTo>
                    <a:pt x="10324" y="1748"/>
                  </a:lnTo>
                  <a:lnTo>
                    <a:pt x="10144" y="1390"/>
                  </a:lnTo>
                  <a:lnTo>
                    <a:pt x="9980" y="1001"/>
                  </a:lnTo>
                  <a:lnTo>
                    <a:pt x="9845" y="598"/>
                  </a:lnTo>
                  <a:lnTo>
                    <a:pt x="9801" y="478"/>
                  </a:lnTo>
                  <a:lnTo>
                    <a:pt x="9741" y="359"/>
                  </a:lnTo>
                  <a:lnTo>
                    <a:pt x="9666" y="269"/>
                  </a:lnTo>
                  <a:lnTo>
                    <a:pt x="9577" y="195"/>
                  </a:lnTo>
                  <a:lnTo>
                    <a:pt x="9487" y="120"/>
                  </a:lnTo>
                  <a:lnTo>
                    <a:pt x="9382" y="75"/>
                  </a:lnTo>
                  <a:lnTo>
                    <a:pt x="9278" y="30"/>
                  </a:lnTo>
                  <a:lnTo>
                    <a:pt x="91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2"/>
            <p:cNvSpPr/>
            <p:nvPr/>
          </p:nvSpPr>
          <p:spPr>
            <a:xfrm>
              <a:off x="-844545" y="3068292"/>
              <a:ext cx="304597" cy="316744"/>
            </a:xfrm>
            <a:custGeom>
              <a:avLst/>
              <a:gdLst/>
              <a:ahLst/>
              <a:cxnLst/>
              <a:rect l="l" t="t" r="r" b="b"/>
              <a:pathLst>
                <a:path w="10833" h="11265" extrusionOk="0">
                  <a:moveTo>
                    <a:pt x="6559" y="0"/>
                  </a:moveTo>
                  <a:lnTo>
                    <a:pt x="6365" y="15"/>
                  </a:lnTo>
                  <a:lnTo>
                    <a:pt x="6156" y="30"/>
                  </a:lnTo>
                  <a:lnTo>
                    <a:pt x="5947" y="45"/>
                  </a:lnTo>
                  <a:lnTo>
                    <a:pt x="5753" y="90"/>
                  </a:lnTo>
                  <a:lnTo>
                    <a:pt x="5543" y="135"/>
                  </a:lnTo>
                  <a:lnTo>
                    <a:pt x="5349" y="195"/>
                  </a:lnTo>
                  <a:lnTo>
                    <a:pt x="5155" y="254"/>
                  </a:lnTo>
                  <a:lnTo>
                    <a:pt x="4961" y="329"/>
                  </a:lnTo>
                  <a:lnTo>
                    <a:pt x="4767" y="404"/>
                  </a:lnTo>
                  <a:lnTo>
                    <a:pt x="4587" y="508"/>
                  </a:lnTo>
                  <a:lnTo>
                    <a:pt x="4408" y="598"/>
                  </a:lnTo>
                  <a:lnTo>
                    <a:pt x="4229" y="718"/>
                  </a:lnTo>
                  <a:lnTo>
                    <a:pt x="4064" y="837"/>
                  </a:lnTo>
                  <a:lnTo>
                    <a:pt x="3900" y="972"/>
                  </a:lnTo>
                  <a:lnTo>
                    <a:pt x="3736" y="1106"/>
                  </a:lnTo>
                  <a:lnTo>
                    <a:pt x="3571" y="1255"/>
                  </a:lnTo>
                  <a:lnTo>
                    <a:pt x="3437" y="1405"/>
                  </a:lnTo>
                  <a:lnTo>
                    <a:pt x="3288" y="1584"/>
                  </a:lnTo>
                  <a:lnTo>
                    <a:pt x="3153" y="1748"/>
                  </a:lnTo>
                  <a:lnTo>
                    <a:pt x="165" y="5872"/>
                  </a:lnTo>
                  <a:lnTo>
                    <a:pt x="90" y="5976"/>
                  </a:lnTo>
                  <a:lnTo>
                    <a:pt x="46" y="6081"/>
                  </a:lnTo>
                  <a:lnTo>
                    <a:pt x="16" y="6185"/>
                  </a:lnTo>
                  <a:lnTo>
                    <a:pt x="1" y="6290"/>
                  </a:lnTo>
                  <a:lnTo>
                    <a:pt x="1" y="6410"/>
                  </a:lnTo>
                  <a:lnTo>
                    <a:pt x="16" y="6514"/>
                  </a:lnTo>
                  <a:lnTo>
                    <a:pt x="46" y="6619"/>
                  </a:lnTo>
                  <a:lnTo>
                    <a:pt x="90" y="6708"/>
                  </a:lnTo>
                  <a:lnTo>
                    <a:pt x="150" y="6798"/>
                  </a:lnTo>
                  <a:lnTo>
                    <a:pt x="225" y="6888"/>
                  </a:lnTo>
                  <a:lnTo>
                    <a:pt x="300" y="6962"/>
                  </a:lnTo>
                  <a:lnTo>
                    <a:pt x="389" y="7022"/>
                  </a:lnTo>
                  <a:lnTo>
                    <a:pt x="494" y="7067"/>
                  </a:lnTo>
                  <a:lnTo>
                    <a:pt x="598" y="7112"/>
                  </a:lnTo>
                  <a:lnTo>
                    <a:pt x="703" y="7127"/>
                  </a:lnTo>
                  <a:lnTo>
                    <a:pt x="1301" y="7127"/>
                  </a:lnTo>
                  <a:lnTo>
                    <a:pt x="1734" y="7142"/>
                  </a:lnTo>
                  <a:lnTo>
                    <a:pt x="2152" y="7201"/>
                  </a:lnTo>
                  <a:lnTo>
                    <a:pt x="2556" y="7291"/>
                  </a:lnTo>
                  <a:lnTo>
                    <a:pt x="2929" y="7396"/>
                  </a:lnTo>
                  <a:lnTo>
                    <a:pt x="3108" y="7470"/>
                  </a:lnTo>
                  <a:lnTo>
                    <a:pt x="3273" y="7545"/>
                  </a:lnTo>
                  <a:lnTo>
                    <a:pt x="3452" y="7635"/>
                  </a:lnTo>
                  <a:lnTo>
                    <a:pt x="3601" y="7724"/>
                  </a:lnTo>
                  <a:lnTo>
                    <a:pt x="3766" y="7829"/>
                  </a:lnTo>
                  <a:lnTo>
                    <a:pt x="3915" y="7933"/>
                  </a:lnTo>
                  <a:lnTo>
                    <a:pt x="4064" y="8038"/>
                  </a:lnTo>
                  <a:lnTo>
                    <a:pt x="4199" y="8172"/>
                  </a:lnTo>
                  <a:lnTo>
                    <a:pt x="4333" y="8292"/>
                  </a:lnTo>
                  <a:lnTo>
                    <a:pt x="4453" y="8441"/>
                  </a:lnTo>
                  <a:lnTo>
                    <a:pt x="4587" y="8576"/>
                  </a:lnTo>
                  <a:lnTo>
                    <a:pt x="4692" y="8725"/>
                  </a:lnTo>
                  <a:lnTo>
                    <a:pt x="4916" y="9054"/>
                  </a:lnTo>
                  <a:lnTo>
                    <a:pt x="5110" y="9412"/>
                  </a:lnTo>
                  <a:lnTo>
                    <a:pt x="5275" y="9801"/>
                  </a:lnTo>
                  <a:lnTo>
                    <a:pt x="5424" y="10219"/>
                  </a:lnTo>
                  <a:lnTo>
                    <a:pt x="5558" y="10667"/>
                  </a:lnTo>
                  <a:lnTo>
                    <a:pt x="5603" y="10787"/>
                  </a:lnTo>
                  <a:lnTo>
                    <a:pt x="5648" y="10891"/>
                  </a:lnTo>
                  <a:lnTo>
                    <a:pt x="5708" y="10981"/>
                  </a:lnTo>
                  <a:lnTo>
                    <a:pt x="5782" y="11071"/>
                  </a:lnTo>
                  <a:lnTo>
                    <a:pt x="5872" y="11130"/>
                  </a:lnTo>
                  <a:lnTo>
                    <a:pt x="5962" y="11190"/>
                  </a:lnTo>
                  <a:lnTo>
                    <a:pt x="6066" y="11235"/>
                  </a:lnTo>
                  <a:lnTo>
                    <a:pt x="6171" y="11250"/>
                  </a:lnTo>
                  <a:lnTo>
                    <a:pt x="6275" y="11265"/>
                  </a:lnTo>
                  <a:lnTo>
                    <a:pt x="6380" y="11265"/>
                  </a:lnTo>
                  <a:lnTo>
                    <a:pt x="6485" y="11250"/>
                  </a:lnTo>
                  <a:lnTo>
                    <a:pt x="6589" y="11220"/>
                  </a:lnTo>
                  <a:lnTo>
                    <a:pt x="6694" y="11175"/>
                  </a:lnTo>
                  <a:lnTo>
                    <a:pt x="6798" y="11115"/>
                  </a:lnTo>
                  <a:lnTo>
                    <a:pt x="6888" y="11041"/>
                  </a:lnTo>
                  <a:lnTo>
                    <a:pt x="6963" y="10951"/>
                  </a:lnTo>
                  <a:lnTo>
                    <a:pt x="10025" y="6753"/>
                  </a:lnTo>
                  <a:lnTo>
                    <a:pt x="10145" y="6574"/>
                  </a:lnTo>
                  <a:lnTo>
                    <a:pt x="10249" y="6395"/>
                  </a:lnTo>
                  <a:lnTo>
                    <a:pt x="10354" y="6200"/>
                  </a:lnTo>
                  <a:lnTo>
                    <a:pt x="10459" y="6006"/>
                  </a:lnTo>
                  <a:lnTo>
                    <a:pt x="10533" y="5827"/>
                  </a:lnTo>
                  <a:lnTo>
                    <a:pt x="10608" y="5618"/>
                  </a:lnTo>
                  <a:lnTo>
                    <a:pt x="10668" y="5424"/>
                  </a:lnTo>
                  <a:lnTo>
                    <a:pt x="10727" y="5229"/>
                  </a:lnTo>
                  <a:lnTo>
                    <a:pt x="10757" y="5020"/>
                  </a:lnTo>
                  <a:lnTo>
                    <a:pt x="10802" y="4826"/>
                  </a:lnTo>
                  <a:lnTo>
                    <a:pt x="10817" y="4617"/>
                  </a:lnTo>
                  <a:lnTo>
                    <a:pt x="10832" y="4423"/>
                  </a:lnTo>
                  <a:lnTo>
                    <a:pt x="10832" y="4213"/>
                  </a:lnTo>
                  <a:lnTo>
                    <a:pt x="10832" y="4019"/>
                  </a:lnTo>
                  <a:lnTo>
                    <a:pt x="10817" y="3810"/>
                  </a:lnTo>
                  <a:lnTo>
                    <a:pt x="10787" y="3616"/>
                  </a:lnTo>
                  <a:lnTo>
                    <a:pt x="10757" y="3407"/>
                  </a:lnTo>
                  <a:lnTo>
                    <a:pt x="10713" y="3212"/>
                  </a:lnTo>
                  <a:lnTo>
                    <a:pt x="10653" y="3018"/>
                  </a:lnTo>
                  <a:lnTo>
                    <a:pt x="10593" y="2824"/>
                  </a:lnTo>
                  <a:lnTo>
                    <a:pt x="10518" y="2645"/>
                  </a:lnTo>
                  <a:lnTo>
                    <a:pt x="10429" y="2451"/>
                  </a:lnTo>
                  <a:lnTo>
                    <a:pt x="10339" y="2271"/>
                  </a:lnTo>
                  <a:lnTo>
                    <a:pt x="10249" y="2092"/>
                  </a:lnTo>
                  <a:lnTo>
                    <a:pt x="10130" y="1913"/>
                  </a:lnTo>
                  <a:lnTo>
                    <a:pt x="10010" y="1748"/>
                  </a:lnTo>
                  <a:lnTo>
                    <a:pt x="9891" y="1584"/>
                  </a:lnTo>
                  <a:lnTo>
                    <a:pt x="9756" y="1420"/>
                  </a:lnTo>
                  <a:lnTo>
                    <a:pt x="9607" y="1270"/>
                  </a:lnTo>
                  <a:lnTo>
                    <a:pt x="9458" y="1121"/>
                  </a:lnTo>
                  <a:lnTo>
                    <a:pt x="9293" y="972"/>
                  </a:lnTo>
                  <a:lnTo>
                    <a:pt x="9129" y="852"/>
                  </a:lnTo>
                  <a:lnTo>
                    <a:pt x="8950" y="718"/>
                  </a:lnTo>
                  <a:lnTo>
                    <a:pt x="8755" y="598"/>
                  </a:lnTo>
                  <a:lnTo>
                    <a:pt x="8576" y="493"/>
                  </a:lnTo>
                  <a:lnTo>
                    <a:pt x="8382" y="404"/>
                  </a:lnTo>
                  <a:lnTo>
                    <a:pt x="8188" y="314"/>
                  </a:lnTo>
                  <a:lnTo>
                    <a:pt x="7994" y="240"/>
                  </a:lnTo>
                  <a:lnTo>
                    <a:pt x="7784" y="180"/>
                  </a:lnTo>
                  <a:lnTo>
                    <a:pt x="7590" y="120"/>
                  </a:lnTo>
                  <a:lnTo>
                    <a:pt x="7381" y="75"/>
                  </a:lnTo>
                  <a:lnTo>
                    <a:pt x="7172" y="45"/>
                  </a:lnTo>
                  <a:lnTo>
                    <a:pt x="6978" y="15"/>
                  </a:lnTo>
                  <a:lnTo>
                    <a:pt x="6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2"/>
            <p:cNvSpPr/>
            <p:nvPr/>
          </p:nvSpPr>
          <p:spPr>
            <a:xfrm>
              <a:off x="-926874" y="3266970"/>
              <a:ext cx="240320" cy="240320"/>
            </a:xfrm>
            <a:custGeom>
              <a:avLst/>
              <a:gdLst/>
              <a:ahLst/>
              <a:cxnLst/>
              <a:rect l="l" t="t" r="r" b="b"/>
              <a:pathLst>
                <a:path w="8547" h="8547" extrusionOk="0">
                  <a:moveTo>
                    <a:pt x="4064" y="1"/>
                  </a:moveTo>
                  <a:lnTo>
                    <a:pt x="3855" y="16"/>
                  </a:lnTo>
                  <a:lnTo>
                    <a:pt x="3646" y="46"/>
                  </a:lnTo>
                  <a:lnTo>
                    <a:pt x="3452" y="76"/>
                  </a:lnTo>
                  <a:lnTo>
                    <a:pt x="3243" y="120"/>
                  </a:lnTo>
                  <a:lnTo>
                    <a:pt x="3048" y="180"/>
                  </a:lnTo>
                  <a:lnTo>
                    <a:pt x="2854" y="240"/>
                  </a:lnTo>
                  <a:lnTo>
                    <a:pt x="2660" y="315"/>
                  </a:lnTo>
                  <a:lnTo>
                    <a:pt x="2466" y="404"/>
                  </a:lnTo>
                  <a:lnTo>
                    <a:pt x="2286" y="494"/>
                  </a:lnTo>
                  <a:lnTo>
                    <a:pt x="2107" y="584"/>
                  </a:lnTo>
                  <a:lnTo>
                    <a:pt x="1928" y="703"/>
                  </a:lnTo>
                  <a:lnTo>
                    <a:pt x="1749" y="823"/>
                  </a:lnTo>
                  <a:lnTo>
                    <a:pt x="1584" y="942"/>
                  </a:lnTo>
                  <a:lnTo>
                    <a:pt x="1420" y="1091"/>
                  </a:lnTo>
                  <a:lnTo>
                    <a:pt x="1271" y="1226"/>
                  </a:lnTo>
                  <a:lnTo>
                    <a:pt x="1121" y="1390"/>
                  </a:lnTo>
                  <a:lnTo>
                    <a:pt x="972" y="1555"/>
                  </a:lnTo>
                  <a:lnTo>
                    <a:pt x="837" y="1719"/>
                  </a:lnTo>
                  <a:lnTo>
                    <a:pt x="718" y="1898"/>
                  </a:lnTo>
                  <a:lnTo>
                    <a:pt x="598" y="2092"/>
                  </a:lnTo>
                  <a:lnTo>
                    <a:pt x="494" y="2272"/>
                  </a:lnTo>
                  <a:lnTo>
                    <a:pt x="389" y="2466"/>
                  </a:lnTo>
                  <a:lnTo>
                    <a:pt x="314" y="2660"/>
                  </a:lnTo>
                  <a:lnTo>
                    <a:pt x="240" y="2854"/>
                  </a:lnTo>
                  <a:lnTo>
                    <a:pt x="165" y="3063"/>
                  </a:lnTo>
                  <a:lnTo>
                    <a:pt x="120" y="3258"/>
                  </a:lnTo>
                  <a:lnTo>
                    <a:pt x="75" y="3467"/>
                  </a:lnTo>
                  <a:lnTo>
                    <a:pt x="31" y="3661"/>
                  </a:lnTo>
                  <a:lnTo>
                    <a:pt x="16" y="3870"/>
                  </a:lnTo>
                  <a:lnTo>
                    <a:pt x="1" y="4079"/>
                  </a:lnTo>
                  <a:lnTo>
                    <a:pt x="1" y="4289"/>
                  </a:lnTo>
                  <a:lnTo>
                    <a:pt x="1" y="4483"/>
                  </a:lnTo>
                  <a:lnTo>
                    <a:pt x="16" y="4692"/>
                  </a:lnTo>
                  <a:lnTo>
                    <a:pt x="45" y="4901"/>
                  </a:lnTo>
                  <a:lnTo>
                    <a:pt x="75" y="5095"/>
                  </a:lnTo>
                  <a:lnTo>
                    <a:pt x="120" y="5304"/>
                  </a:lnTo>
                  <a:lnTo>
                    <a:pt x="165" y="5499"/>
                  </a:lnTo>
                  <a:lnTo>
                    <a:pt x="240" y="5693"/>
                  </a:lnTo>
                  <a:lnTo>
                    <a:pt x="314" y="5887"/>
                  </a:lnTo>
                  <a:lnTo>
                    <a:pt x="389" y="6081"/>
                  </a:lnTo>
                  <a:lnTo>
                    <a:pt x="479" y="6261"/>
                  </a:lnTo>
                  <a:lnTo>
                    <a:pt x="583" y="6440"/>
                  </a:lnTo>
                  <a:lnTo>
                    <a:pt x="688" y="6619"/>
                  </a:lnTo>
                  <a:lnTo>
                    <a:pt x="807" y="6798"/>
                  </a:lnTo>
                  <a:lnTo>
                    <a:pt x="942" y="6963"/>
                  </a:lnTo>
                  <a:lnTo>
                    <a:pt x="1076" y="7127"/>
                  </a:lnTo>
                  <a:lnTo>
                    <a:pt x="1226" y="7276"/>
                  </a:lnTo>
                  <a:lnTo>
                    <a:pt x="1375" y="7426"/>
                  </a:lnTo>
                  <a:lnTo>
                    <a:pt x="1539" y="7575"/>
                  </a:lnTo>
                  <a:lnTo>
                    <a:pt x="1719" y="7710"/>
                  </a:lnTo>
                  <a:lnTo>
                    <a:pt x="1898" y="7829"/>
                  </a:lnTo>
                  <a:lnTo>
                    <a:pt x="2077" y="7949"/>
                  </a:lnTo>
                  <a:lnTo>
                    <a:pt x="2271" y="8053"/>
                  </a:lnTo>
                  <a:lnTo>
                    <a:pt x="2466" y="8158"/>
                  </a:lnTo>
                  <a:lnTo>
                    <a:pt x="2660" y="8233"/>
                  </a:lnTo>
                  <a:lnTo>
                    <a:pt x="2854" y="8307"/>
                  </a:lnTo>
                  <a:lnTo>
                    <a:pt x="3048" y="8382"/>
                  </a:lnTo>
                  <a:lnTo>
                    <a:pt x="3257" y="8427"/>
                  </a:lnTo>
                  <a:lnTo>
                    <a:pt x="3452" y="8472"/>
                  </a:lnTo>
                  <a:lnTo>
                    <a:pt x="3661" y="8516"/>
                  </a:lnTo>
                  <a:lnTo>
                    <a:pt x="3870" y="8531"/>
                  </a:lnTo>
                  <a:lnTo>
                    <a:pt x="4064" y="8546"/>
                  </a:lnTo>
                  <a:lnTo>
                    <a:pt x="4483" y="8546"/>
                  </a:lnTo>
                  <a:lnTo>
                    <a:pt x="4677" y="8531"/>
                  </a:lnTo>
                  <a:lnTo>
                    <a:pt x="4886" y="8501"/>
                  </a:lnTo>
                  <a:lnTo>
                    <a:pt x="5095" y="8472"/>
                  </a:lnTo>
                  <a:lnTo>
                    <a:pt x="5289" y="8427"/>
                  </a:lnTo>
                  <a:lnTo>
                    <a:pt x="5484" y="8382"/>
                  </a:lnTo>
                  <a:lnTo>
                    <a:pt x="5678" y="8307"/>
                  </a:lnTo>
                  <a:lnTo>
                    <a:pt x="5872" y="8233"/>
                  </a:lnTo>
                  <a:lnTo>
                    <a:pt x="6066" y="8158"/>
                  </a:lnTo>
                  <a:lnTo>
                    <a:pt x="6245" y="8068"/>
                  </a:lnTo>
                  <a:lnTo>
                    <a:pt x="6440" y="7964"/>
                  </a:lnTo>
                  <a:lnTo>
                    <a:pt x="6604" y="7859"/>
                  </a:lnTo>
                  <a:lnTo>
                    <a:pt x="6783" y="7740"/>
                  </a:lnTo>
                  <a:lnTo>
                    <a:pt x="6948" y="7605"/>
                  </a:lnTo>
                  <a:lnTo>
                    <a:pt x="7112" y="7471"/>
                  </a:lnTo>
                  <a:lnTo>
                    <a:pt x="7261" y="7321"/>
                  </a:lnTo>
                  <a:lnTo>
                    <a:pt x="7426" y="7172"/>
                  </a:lnTo>
                  <a:lnTo>
                    <a:pt x="7560" y="7008"/>
                  </a:lnTo>
                  <a:lnTo>
                    <a:pt x="7695" y="6828"/>
                  </a:lnTo>
                  <a:lnTo>
                    <a:pt x="7829" y="6649"/>
                  </a:lnTo>
                  <a:lnTo>
                    <a:pt x="7934" y="6470"/>
                  </a:lnTo>
                  <a:lnTo>
                    <a:pt x="8053" y="6275"/>
                  </a:lnTo>
                  <a:lnTo>
                    <a:pt x="8143" y="6081"/>
                  </a:lnTo>
                  <a:lnTo>
                    <a:pt x="8232" y="5887"/>
                  </a:lnTo>
                  <a:lnTo>
                    <a:pt x="8307" y="5693"/>
                  </a:lnTo>
                  <a:lnTo>
                    <a:pt x="8367" y="5499"/>
                  </a:lnTo>
                  <a:lnTo>
                    <a:pt x="8427" y="5289"/>
                  </a:lnTo>
                  <a:lnTo>
                    <a:pt x="8471" y="5095"/>
                  </a:lnTo>
                  <a:lnTo>
                    <a:pt x="8501" y="4886"/>
                  </a:lnTo>
                  <a:lnTo>
                    <a:pt x="8531" y="4677"/>
                  </a:lnTo>
                  <a:lnTo>
                    <a:pt x="8546" y="4483"/>
                  </a:lnTo>
                  <a:lnTo>
                    <a:pt x="8546" y="4274"/>
                  </a:lnTo>
                  <a:lnTo>
                    <a:pt x="8531" y="4064"/>
                  </a:lnTo>
                  <a:lnTo>
                    <a:pt x="8516" y="3855"/>
                  </a:lnTo>
                  <a:lnTo>
                    <a:pt x="8501" y="3661"/>
                  </a:lnTo>
                  <a:lnTo>
                    <a:pt x="8456" y="3452"/>
                  </a:lnTo>
                  <a:lnTo>
                    <a:pt x="8427" y="3258"/>
                  </a:lnTo>
                  <a:lnTo>
                    <a:pt x="8367" y="3063"/>
                  </a:lnTo>
                  <a:lnTo>
                    <a:pt x="8307" y="2869"/>
                  </a:lnTo>
                  <a:lnTo>
                    <a:pt x="8232" y="2675"/>
                  </a:lnTo>
                  <a:lnTo>
                    <a:pt x="8143" y="2481"/>
                  </a:lnTo>
                  <a:lnTo>
                    <a:pt x="8053" y="2287"/>
                  </a:lnTo>
                  <a:lnTo>
                    <a:pt x="7949" y="2107"/>
                  </a:lnTo>
                  <a:lnTo>
                    <a:pt x="7844" y="1928"/>
                  </a:lnTo>
                  <a:lnTo>
                    <a:pt x="7724" y="1764"/>
                  </a:lnTo>
                  <a:lnTo>
                    <a:pt x="7605" y="1599"/>
                  </a:lnTo>
                  <a:lnTo>
                    <a:pt x="7456" y="1435"/>
                  </a:lnTo>
                  <a:lnTo>
                    <a:pt x="7321" y="1271"/>
                  </a:lnTo>
                  <a:lnTo>
                    <a:pt x="7157" y="1121"/>
                  </a:lnTo>
                  <a:lnTo>
                    <a:pt x="6992" y="987"/>
                  </a:lnTo>
                  <a:lnTo>
                    <a:pt x="6828" y="852"/>
                  </a:lnTo>
                  <a:lnTo>
                    <a:pt x="6649" y="718"/>
                  </a:lnTo>
                  <a:lnTo>
                    <a:pt x="6455" y="598"/>
                  </a:lnTo>
                  <a:lnTo>
                    <a:pt x="6275" y="494"/>
                  </a:lnTo>
                  <a:lnTo>
                    <a:pt x="6081" y="404"/>
                  </a:lnTo>
                  <a:lnTo>
                    <a:pt x="5887" y="315"/>
                  </a:lnTo>
                  <a:lnTo>
                    <a:pt x="5693" y="240"/>
                  </a:lnTo>
                  <a:lnTo>
                    <a:pt x="5484" y="180"/>
                  </a:lnTo>
                  <a:lnTo>
                    <a:pt x="5289" y="120"/>
                  </a:lnTo>
                  <a:lnTo>
                    <a:pt x="5080" y="76"/>
                  </a:lnTo>
                  <a:lnTo>
                    <a:pt x="4886" y="46"/>
                  </a:lnTo>
                  <a:lnTo>
                    <a:pt x="4677" y="16"/>
                  </a:lnTo>
                  <a:lnTo>
                    <a:pt x="446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2"/>
            <p:cNvSpPr/>
            <p:nvPr/>
          </p:nvSpPr>
          <p:spPr>
            <a:xfrm>
              <a:off x="-871848" y="3322418"/>
              <a:ext cx="129847" cy="129847"/>
            </a:xfrm>
            <a:custGeom>
              <a:avLst/>
              <a:gdLst/>
              <a:ahLst/>
              <a:cxnLst/>
              <a:rect l="l" t="t" r="r" b="b"/>
              <a:pathLst>
                <a:path w="4618" h="4618" extrusionOk="0">
                  <a:moveTo>
                    <a:pt x="2197" y="1"/>
                  </a:moveTo>
                  <a:lnTo>
                    <a:pt x="1973" y="16"/>
                  </a:lnTo>
                  <a:lnTo>
                    <a:pt x="1764" y="61"/>
                  </a:lnTo>
                  <a:lnTo>
                    <a:pt x="1554" y="135"/>
                  </a:lnTo>
                  <a:lnTo>
                    <a:pt x="1345" y="210"/>
                  </a:lnTo>
                  <a:lnTo>
                    <a:pt x="1136" y="315"/>
                  </a:lnTo>
                  <a:lnTo>
                    <a:pt x="957" y="434"/>
                  </a:lnTo>
                  <a:lnTo>
                    <a:pt x="778" y="584"/>
                  </a:lnTo>
                  <a:lnTo>
                    <a:pt x="613" y="748"/>
                  </a:lnTo>
                  <a:lnTo>
                    <a:pt x="464" y="927"/>
                  </a:lnTo>
                  <a:lnTo>
                    <a:pt x="329" y="1121"/>
                  </a:lnTo>
                  <a:lnTo>
                    <a:pt x="225" y="1331"/>
                  </a:lnTo>
                  <a:lnTo>
                    <a:pt x="135" y="1540"/>
                  </a:lnTo>
                  <a:lnTo>
                    <a:pt x="75" y="1749"/>
                  </a:lnTo>
                  <a:lnTo>
                    <a:pt x="31" y="1973"/>
                  </a:lnTo>
                  <a:lnTo>
                    <a:pt x="1" y="2197"/>
                  </a:lnTo>
                  <a:lnTo>
                    <a:pt x="1" y="2421"/>
                  </a:lnTo>
                  <a:lnTo>
                    <a:pt x="31" y="2645"/>
                  </a:lnTo>
                  <a:lnTo>
                    <a:pt x="75" y="2854"/>
                  </a:lnTo>
                  <a:lnTo>
                    <a:pt x="135" y="3063"/>
                  </a:lnTo>
                  <a:lnTo>
                    <a:pt x="225" y="3273"/>
                  </a:lnTo>
                  <a:lnTo>
                    <a:pt x="329" y="3482"/>
                  </a:lnTo>
                  <a:lnTo>
                    <a:pt x="449" y="3661"/>
                  </a:lnTo>
                  <a:lnTo>
                    <a:pt x="583" y="3840"/>
                  </a:lnTo>
                  <a:lnTo>
                    <a:pt x="748" y="4005"/>
                  </a:lnTo>
                  <a:lnTo>
                    <a:pt x="927" y="4154"/>
                  </a:lnTo>
                  <a:lnTo>
                    <a:pt x="1136" y="4289"/>
                  </a:lnTo>
                  <a:lnTo>
                    <a:pt x="1330" y="4393"/>
                  </a:lnTo>
                  <a:lnTo>
                    <a:pt x="1540" y="4483"/>
                  </a:lnTo>
                  <a:lnTo>
                    <a:pt x="1764" y="4543"/>
                  </a:lnTo>
                  <a:lnTo>
                    <a:pt x="1988" y="4587"/>
                  </a:lnTo>
                  <a:lnTo>
                    <a:pt x="2197" y="4617"/>
                  </a:lnTo>
                  <a:lnTo>
                    <a:pt x="2421" y="4602"/>
                  </a:lnTo>
                  <a:lnTo>
                    <a:pt x="2645" y="4587"/>
                  </a:lnTo>
                  <a:lnTo>
                    <a:pt x="2869" y="4543"/>
                  </a:lnTo>
                  <a:lnTo>
                    <a:pt x="3078" y="4483"/>
                  </a:lnTo>
                  <a:lnTo>
                    <a:pt x="3287" y="4393"/>
                  </a:lnTo>
                  <a:lnTo>
                    <a:pt x="3482" y="4289"/>
                  </a:lnTo>
                  <a:lnTo>
                    <a:pt x="3676" y="4169"/>
                  </a:lnTo>
                  <a:lnTo>
                    <a:pt x="3840" y="4035"/>
                  </a:lnTo>
                  <a:lnTo>
                    <a:pt x="4020" y="3870"/>
                  </a:lnTo>
                  <a:lnTo>
                    <a:pt x="4169" y="3691"/>
                  </a:lnTo>
                  <a:lnTo>
                    <a:pt x="4288" y="3482"/>
                  </a:lnTo>
                  <a:lnTo>
                    <a:pt x="4408" y="3288"/>
                  </a:lnTo>
                  <a:lnTo>
                    <a:pt x="4483" y="3078"/>
                  </a:lnTo>
                  <a:lnTo>
                    <a:pt x="4557" y="2854"/>
                  </a:lnTo>
                  <a:lnTo>
                    <a:pt x="4602" y="2630"/>
                  </a:lnTo>
                  <a:lnTo>
                    <a:pt x="4617" y="2421"/>
                  </a:lnTo>
                  <a:lnTo>
                    <a:pt x="4617" y="2197"/>
                  </a:lnTo>
                  <a:lnTo>
                    <a:pt x="4587" y="1973"/>
                  </a:lnTo>
                  <a:lnTo>
                    <a:pt x="4557" y="1749"/>
                  </a:lnTo>
                  <a:lnTo>
                    <a:pt x="4483" y="1540"/>
                  </a:lnTo>
                  <a:lnTo>
                    <a:pt x="4408" y="1331"/>
                  </a:lnTo>
                  <a:lnTo>
                    <a:pt x="4303" y="1136"/>
                  </a:lnTo>
                  <a:lnTo>
                    <a:pt x="4184" y="942"/>
                  </a:lnTo>
                  <a:lnTo>
                    <a:pt x="4034" y="763"/>
                  </a:lnTo>
                  <a:lnTo>
                    <a:pt x="3870" y="598"/>
                  </a:lnTo>
                  <a:lnTo>
                    <a:pt x="3691" y="449"/>
                  </a:lnTo>
                  <a:lnTo>
                    <a:pt x="3497" y="330"/>
                  </a:lnTo>
                  <a:lnTo>
                    <a:pt x="3287" y="210"/>
                  </a:lnTo>
                  <a:lnTo>
                    <a:pt x="3078" y="135"/>
                  </a:lnTo>
                  <a:lnTo>
                    <a:pt x="2854" y="61"/>
                  </a:lnTo>
                  <a:lnTo>
                    <a:pt x="2645" y="16"/>
                  </a:lnTo>
                  <a:lnTo>
                    <a:pt x="2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2"/>
            <p:cNvSpPr/>
            <p:nvPr/>
          </p:nvSpPr>
          <p:spPr>
            <a:xfrm>
              <a:off x="-1215445" y="3622770"/>
              <a:ext cx="240714" cy="240714"/>
            </a:xfrm>
            <a:custGeom>
              <a:avLst/>
              <a:gdLst/>
              <a:ahLst/>
              <a:cxnLst/>
              <a:rect l="l" t="t" r="r" b="b"/>
              <a:pathLst>
                <a:path w="8561" h="8561" extrusionOk="0">
                  <a:moveTo>
                    <a:pt x="4273" y="1"/>
                  </a:moveTo>
                  <a:lnTo>
                    <a:pt x="4079" y="16"/>
                  </a:lnTo>
                  <a:lnTo>
                    <a:pt x="3870" y="31"/>
                  </a:lnTo>
                  <a:lnTo>
                    <a:pt x="3660" y="45"/>
                  </a:lnTo>
                  <a:lnTo>
                    <a:pt x="3466" y="90"/>
                  </a:lnTo>
                  <a:lnTo>
                    <a:pt x="3257" y="135"/>
                  </a:lnTo>
                  <a:lnTo>
                    <a:pt x="3063" y="180"/>
                  </a:lnTo>
                  <a:lnTo>
                    <a:pt x="2869" y="240"/>
                  </a:lnTo>
                  <a:lnTo>
                    <a:pt x="2674" y="314"/>
                  </a:lnTo>
                  <a:lnTo>
                    <a:pt x="2480" y="404"/>
                  </a:lnTo>
                  <a:lnTo>
                    <a:pt x="2301" y="494"/>
                  </a:lnTo>
                  <a:lnTo>
                    <a:pt x="2122" y="598"/>
                  </a:lnTo>
                  <a:lnTo>
                    <a:pt x="1942" y="703"/>
                  </a:lnTo>
                  <a:lnTo>
                    <a:pt x="1763" y="822"/>
                  </a:lnTo>
                  <a:lnTo>
                    <a:pt x="1599" y="957"/>
                  </a:lnTo>
                  <a:lnTo>
                    <a:pt x="1434" y="1091"/>
                  </a:lnTo>
                  <a:lnTo>
                    <a:pt x="1285" y="1241"/>
                  </a:lnTo>
                  <a:lnTo>
                    <a:pt x="1136" y="1390"/>
                  </a:lnTo>
                  <a:lnTo>
                    <a:pt x="986" y="1554"/>
                  </a:lnTo>
                  <a:lnTo>
                    <a:pt x="852" y="1734"/>
                  </a:lnTo>
                  <a:lnTo>
                    <a:pt x="732" y="1913"/>
                  </a:lnTo>
                  <a:lnTo>
                    <a:pt x="613" y="2092"/>
                  </a:lnTo>
                  <a:lnTo>
                    <a:pt x="508" y="2271"/>
                  </a:lnTo>
                  <a:lnTo>
                    <a:pt x="404" y="2466"/>
                  </a:lnTo>
                  <a:lnTo>
                    <a:pt x="329" y="2660"/>
                  </a:lnTo>
                  <a:lnTo>
                    <a:pt x="254" y="2854"/>
                  </a:lnTo>
                  <a:lnTo>
                    <a:pt x="179" y="3063"/>
                  </a:lnTo>
                  <a:lnTo>
                    <a:pt x="135" y="3257"/>
                  </a:lnTo>
                  <a:lnTo>
                    <a:pt x="90" y="3467"/>
                  </a:lnTo>
                  <a:lnTo>
                    <a:pt x="45" y="3676"/>
                  </a:lnTo>
                  <a:lnTo>
                    <a:pt x="30" y="3870"/>
                  </a:lnTo>
                  <a:lnTo>
                    <a:pt x="15" y="4079"/>
                  </a:lnTo>
                  <a:lnTo>
                    <a:pt x="0" y="4288"/>
                  </a:lnTo>
                  <a:lnTo>
                    <a:pt x="15" y="4497"/>
                  </a:lnTo>
                  <a:lnTo>
                    <a:pt x="30" y="4692"/>
                  </a:lnTo>
                  <a:lnTo>
                    <a:pt x="60" y="4901"/>
                  </a:lnTo>
                  <a:lnTo>
                    <a:pt x="90" y="5095"/>
                  </a:lnTo>
                  <a:lnTo>
                    <a:pt x="135" y="5304"/>
                  </a:lnTo>
                  <a:lnTo>
                    <a:pt x="179" y="5498"/>
                  </a:lnTo>
                  <a:lnTo>
                    <a:pt x="254" y="5693"/>
                  </a:lnTo>
                  <a:lnTo>
                    <a:pt x="314" y="5887"/>
                  </a:lnTo>
                  <a:lnTo>
                    <a:pt x="404" y="6081"/>
                  </a:lnTo>
                  <a:lnTo>
                    <a:pt x="493" y="6260"/>
                  </a:lnTo>
                  <a:lnTo>
                    <a:pt x="598" y="6440"/>
                  </a:lnTo>
                  <a:lnTo>
                    <a:pt x="702" y="6619"/>
                  </a:lnTo>
                  <a:lnTo>
                    <a:pt x="822" y="6798"/>
                  </a:lnTo>
                  <a:lnTo>
                    <a:pt x="956" y="6962"/>
                  </a:lnTo>
                  <a:lnTo>
                    <a:pt x="1091" y="7127"/>
                  </a:lnTo>
                  <a:lnTo>
                    <a:pt x="1240" y="7276"/>
                  </a:lnTo>
                  <a:lnTo>
                    <a:pt x="1390" y="7426"/>
                  </a:lnTo>
                  <a:lnTo>
                    <a:pt x="1554" y="7575"/>
                  </a:lnTo>
                  <a:lnTo>
                    <a:pt x="1733" y="7709"/>
                  </a:lnTo>
                  <a:lnTo>
                    <a:pt x="1912" y="7829"/>
                  </a:lnTo>
                  <a:lnTo>
                    <a:pt x="2092" y="7948"/>
                  </a:lnTo>
                  <a:lnTo>
                    <a:pt x="2286" y="8053"/>
                  </a:lnTo>
                  <a:lnTo>
                    <a:pt x="2465" y="8158"/>
                  </a:lnTo>
                  <a:lnTo>
                    <a:pt x="2659" y="8232"/>
                  </a:lnTo>
                  <a:lnTo>
                    <a:pt x="2869" y="8307"/>
                  </a:lnTo>
                  <a:lnTo>
                    <a:pt x="3063" y="8382"/>
                  </a:lnTo>
                  <a:lnTo>
                    <a:pt x="3272" y="8427"/>
                  </a:lnTo>
                  <a:lnTo>
                    <a:pt x="3466" y="8471"/>
                  </a:lnTo>
                  <a:lnTo>
                    <a:pt x="3675" y="8516"/>
                  </a:lnTo>
                  <a:lnTo>
                    <a:pt x="3870" y="8531"/>
                  </a:lnTo>
                  <a:lnTo>
                    <a:pt x="4079" y="8546"/>
                  </a:lnTo>
                  <a:lnTo>
                    <a:pt x="4288" y="8561"/>
                  </a:lnTo>
                  <a:lnTo>
                    <a:pt x="4497" y="8546"/>
                  </a:lnTo>
                  <a:lnTo>
                    <a:pt x="4691" y="8531"/>
                  </a:lnTo>
                  <a:lnTo>
                    <a:pt x="4900" y="8516"/>
                  </a:lnTo>
                  <a:lnTo>
                    <a:pt x="5109" y="8471"/>
                  </a:lnTo>
                  <a:lnTo>
                    <a:pt x="5304" y="8427"/>
                  </a:lnTo>
                  <a:lnTo>
                    <a:pt x="5498" y="8382"/>
                  </a:lnTo>
                  <a:lnTo>
                    <a:pt x="5692" y="8307"/>
                  </a:lnTo>
                  <a:lnTo>
                    <a:pt x="5886" y="8247"/>
                  </a:lnTo>
                  <a:lnTo>
                    <a:pt x="6081" y="8158"/>
                  </a:lnTo>
                  <a:lnTo>
                    <a:pt x="6260" y="8068"/>
                  </a:lnTo>
                  <a:lnTo>
                    <a:pt x="6454" y="7963"/>
                  </a:lnTo>
                  <a:lnTo>
                    <a:pt x="6618" y="7859"/>
                  </a:lnTo>
                  <a:lnTo>
                    <a:pt x="6798" y="7739"/>
                  </a:lnTo>
                  <a:lnTo>
                    <a:pt x="6962" y="7605"/>
                  </a:lnTo>
                  <a:lnTo>
                    <a:pt x="7126" y="7470"/>
                  </a:lnTo>
                  <a:lnTo>
                    <a:pt x="7276" y="7321"/>
                  </a:lnTo>
                  <a:lnTo>
                    <a:pt x="7425" y="7172"/>
                  </a:lnTo>
                  <a:lnTo>
                    <a:pt x="7575" y="7007"/>
                  </a:lnTo>
                  <a:lnTo>
                    <a:pt x="7709" y="6828"/>
                  </a:lnTo>
                  <a:lnTo>
                    <a:pt x="7843" y="6649"/>
                  </a:lnTo>
                  <a:lnTo>
                    <a:pt x="7948" y="6469"/>
                  </a:lnTo>
                  <a:lnTo>
                    <a:pt x="8068" y="6275"/>
                  </a:lnTo>
                  <a:lnTo>
                    <a:pt x="8157" y="6096"/>
                  </a:lnTo>
                  <a:lnTo>
                    <a:pt x="8247" y="5902"/>
                  </a:lnTo>
                  <a:lnTo>
                    <a:pt x="8322" y="5693"/>
                  </a:lnTo>
                  <a:lnTo>
                    <a:pt x="8381" y="5498"/>
                  </a:lnTo>
                  <a:lnTo>
                    <a:pt x="8441" y="5304"/>
                  </a:lnTo>
                  <a:lnTo>
                    <a:pt x="8486" y="5095"/>
                  </a:lnTo>
                  <a:lnTo>
                    <a:pt x="8516" y="4886"/>
                  </a:lnTo>
                  <a:lnTo>
                    <a:pt x="8546" y="4692"/>
                  </a:lnTo>
                  <a:lnTo>
                    <a:pt x="8546" y="4483"/>
                  </a:lnTo>
                  <a:lnTo>
                    <a:pt x="8561" y="4273"/>
                  </a:lnTo>
                  <a:lnTo>
                    <a:pt x="8546" y="4064"/>
                  </a:lnTo>
                  <a:lnTo>
                    <a:pt x="8531" y="3870"/>
                  </a:lnTo>
                  <a:lnTo>
                    <a:pt x="8516" y="3661"/>
                  </a:lnTo>
                  <a:lnTo>
                    <a:pt x="8471" y="3452"/>
                  </a:lnTo>
                  <a:lnTo>
                    <a:pt x="8426" y="3257"/>
                  </a:lnTo>
                  <a:lnTo>
                    <a:pt x="8381" y="3063"/>
                  </a:lnTo>
                  <a:lnTo>
                    <a:pt x="8322" y="2869"/>
                  </a:lnTo>
                  <a:lnTo>
                    <a:pt x="8247" y="2675"/>
                  </a:lnTo>
                  <a:lnTo>
                    <a:pt x="8157" y="2481"/>
                  </a:lnTo>
                  <a:lnTo>
                    <a:pt x="8068" y="2301"/>
                  </a:lnTo>
                  <a:lnTo>
                    <a:pt x="7963" y="2107"/>
                  </a:lnTo>
                  <a:lnTo>
                    <a:pt x="7858" y="1943"/>
                  </a:lnTo>
                  <a:lnTo>
                    <a:pt x="7739" y="1764"/>
                  </a:lnTo>
                  <a:lnTo>
                    <a:pt x="7604" y="1599"/>
                  </a:lnTo>
                  <a:lnTo>
                    <a:pt x="7470" y="1435"/>
                  </a:lnTo>
                  <a:lnTo>
                    <a:pt x="7321" y="1285"/>
                  </a:lnTo>
                  <a:lnTo>
                    <a:pt x="7171" y="1136"/>
                  </a:lnTo>
                  <a:lnTo>
                    <a:pt x="7007" y="987"/>
                  </a:lnTo>
                  <a:lnTo>
                    <a:pt x="6842" y="852"/>
                  </a:lnTo>
                  <a:lnTo>
                    <a:pt x="6648" y="718"/>
                  </a:lnTo>
                  <a:lnTo>
                    <a:pt x="6469" y="613"/>
                  </a:lnTo>
                  <a:lnTo>
                    <a:pt x="6290" y="509"/>
                  </a:lnTo>
                  <a:lnTo>
                    <a:pt x="6096" y="404"/>
                  </a:lnTo>
                  <a:lnTo>
                    <a:pt x="5901" y="314"/>
                  </a:lnTo>
                  <a:lnTo>
                    <a:pt x="5707" y="240"/>
                  </a:lnTo>
                  <a:lnTo>
                    <a:pt x="5498" y="180"/>
                  </a:lnTo>
                  <a:lnTo>
                    <a:pt x="5304" y="120"/>
                  </a:lnTo>
                  <a:lnTo>
                    <a:pt x="5095" y="75"/>
                  </a:lnTo>
                  <a:lnTo>
                    <a:pt x="4900" y="45"/>
                  </a:lnTo>
                  <a:lnTo>
                    <a:pt x="4691" y="31"/>
                  </a:lnTo>
                  <a:lnTo>
                    <a:pt x="4482" y="16"/>
                  </a:lnTo>
                  <a:lnTo>
                    <a:pt x="42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2"/>
            <p:cNvSpPr/>
            <p:nvPr/>
          </p:nvSpPr>
          <p:spPr>
            <a:xfrm>
              <a:off x="-1159997" y="3678218"/>
              <a:ext cx="129818" cy="129818"/>
            </a:xfrm>
            <a:custGeom>
              <a:avLst/>
              <a:gdLst/>
              <a:ahLst/>
              <a:cxnLst/>
              <a:rect l="l" t="t" r="r" b="b"/>
              <a:pathLst>
                <a:path w="4617" h="4617" extrusionOk="0">
                  <a:moveTo>
                    <a:pt x="2196" y="1"/>
                  </a:moveTo>
                  <a:lnTo>
                    <a:pt x="1972" y="31"/>
                  </a:lnTo>
                  <a:lnTo>
                    <a:pt x="1763" y="75"/>
                  </a:lnTo>
                  <a:lnTo>
                    <a:pt x="1539" y="135"/>
                  </a:lnTo>
                  <a:lnTo>
                    <a:pt x="1345" y="210"/>
                  </a:lnTo>
                  <a:lnTo>
                    <a:pt x="1136" y="314"/>
                  </a:lnTo>
                  <a:lnTo>
                    <a:pt x="956" y="449"/>
                  </a:lnTo>
                  <a:lnTo>
                    <a:pt x="777" y="583"/>
                  </a:lnTo>
                  <a:lnTo>
                    <a:pt x="613" y="748"/>
                  </a:lnTo>
                  <a:lnTo>
                    <a:pt x="463" y="927"/>
                  </a:lnTo>
                  <a:lnTo>
                    <a:pt x="329" y="1121"/>
                  </a:lnTo>
                  <a:lnTo>
                    <a:pt x="224" y="1330"/>
                  </a:lnTo>
                  <a:lnTo>
                    <a:pt x="135" y="1539"/>
                  </a:lnTo>
                  <a:lnTo>
                    <a:pt x="75" y="1764"/>
                  </a:lnTo>
                  <a:lnTo>
                    <a:pt x="30" y="1973"/>
                  </a:lnTo>
                  <a:lnTo>
                    <a:pt x="0" y="2197"/>
                  </a:lnTo>
                  <a:lnTo>
                    <a:pt x="0" y="2421"/>
                  </a:lnTo>
                  <a:lnTo>
                    <a:pt x="30" y="2645"/>
                  </a:lnTo>
                  <a:lnTo>
                    <a:pt x="75" y="2854"/>
                  </a:lnTo>
                  <a:lnTo>
                    <a:pt x="135" y="3078"/>
                  </a:lnTo>
                  <a:lnTo>
                    <a:pt x="224" y="3272"/>
                  </a:lnTo>
                  <a:lnTo>
                    <a:pt x="314" y="3482"/>
                  </a:lnTo>
                  <a:lnTo>
                    <a:pt x="448" y="3661"/>
                  </a:lnTo>
                  <a:lnTo>
                    <a:pt x="583" y="3840"/>
                  </a:lnTo>
                  <a:lnTo>
                    <a:pt x="747" y="4004"/>
                  </a:lnTo>
                  <a:lnTo>
                    <a:pt x="926" y="4154"/>
                  </a:lnTo>
                  <a:lnTo>
                    <a:pt x="1136" y="4288"/>
                  </a:lnTo>
                  <a:lnTo>
                    <a:pt x="1330" y="4393"/>
                  </a:lnTo>
                  <a:lnTo>
                    <a:pt x="1539" y="4483"/>
                  </a:lnTo>
                  <a:lnTo>
                    <a:pt x="1763" y="4542"/>
                  </a:lnTo>
                  <a:lnTo>
                    <a:pt x="1987" y="4587"/>
                  </a:lnTo>
                  <a:lnTo>
                    <a:pt x="2196" y="4617"/>
                  </a:lnTo>
                  <a:lnTo>
                    <a:pt x="2420" y="4617"/>
                  </a:lnTo>
                  <a:lnTo>
                    <a:pt x="2644" y="4587"/>
                  </a:lnTo>
                  <a:lnTo>
                    <a:pt x="2869" y="4542"/>
                  </a:lnTo>
                  <a:lnTo>
                    <a:pt x="3078" y="4483"/>
                  </a:lnTo>
                  <a:lnTo>
                    <a:pt x="3287" y="4408"/>
                  </a:lnTo>
                  <a:lnTo>
                    <a:pt x="3481" y="4303"/>
                  </a:lnTo>
                  <a:lnTo>
                    <a:pt x="3675" y="4169"/>
                  </a:lnTo>
                  <a:lnTo>
                    <a:pt x="3840" y="4034"/>
                  </a:lnTo>
                  <a:lnTo>
                    <a:pt x="4004" y="3870"/>
                  </a:lnTo>
                  <a:lnTo>
                    <a:pt x="4168" y="3691"/>
                  </a:lnTo>
                  <a:lnTo>
                    <a:pt x="4288" y="3497"/>
                  </a:lnTo>
                  <a:lnTo>
                    <a:pt x="4407" y="3287"/>
                  </a:lnTo>
                  <a:lnTo>
                    <a:pt x="4482" y="3078"/>
                  </a:lnTo>
                  <a:lnTo>
                    <a:pt x="4557" y="2854"/>
                  </a:lnTo>
                  <a:lnTo>
                    <a:pt x="4587" y="2645"/>
                  </a:lnTo>
                  <a:lnTo>
                    <a:pt x="4617" y="2421"/>
                  </a:lnTo>
                  <a:lnTo>
                    <a:pt x="4617" y="2197"/>
                  </a:lnTo>
                  <a:lnTo>
                    <a:pt x="4587" y="1973"/>
                  </a:lnTo>
                  <a:lnTo>
                    <a:pt x="4557" y="1764"/>
                  </a:lnTo>
                  <a:lnTo>
                    <a:pt x="4482" y="1539"/>
                  </a:lnTo>
                  <a:lnTo>
                    <a:pt x="4407" y="1330"/>
                  </a:lnTo>
                  <a:lnTo>
                    <a:pt x="4303" y="1136"/>
                  </a:lnTo>
                  <a:lnTo>
                    <a:pt x="4183" y="957"/>
                  </a:lnTo>
                  <a:lnTo>
                    <a:pt x="4034" y="778"/>
                  </a:lnTo>
                  <a:lnTo>
                    <a:pt x="3870" y="613"/>
                  </a:lnTo>
                  <a:lnTo>
                    <a:pt x="3690" y="464"/>
                  </a:lnTo>
                  <a:lnTo>
                    <a:pt x="3496" y="329"/>
                  </a:lnTo>
                  <a:lnTo>
                    <a:pt x="3287" y="210"/>
                  </a:lnTo>
                  <a:lnTo>
                    <a:pt x="3078" y="135"/>
                  </a:lnTo>
                  <a:lnTo>
                    <a:pt x="2854" y="60"/>
                  </a:lnTo>
                  <a:lnTo>
                    <a:pt x="2644" y="31"/>
                  </a:lnTo>
                  <a:lnTo>
                    <a:pt x="24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2"/>
            <p:cNvSpPr/>
            <p:nvPr/>
          </p:nvSpPr>
          <p:spPr>
            <a:xfrm>
              <a:off x="-820589" y="3348483"/>
              <a:ext cx="139913" cy="171404"/>
            </a:xfrm>
            <a:custGeom>
              <a:avLst/>
              <a:gdLst/>
              <a:ahLst/>
              <a:cxnLst/>
              <a:rect l="l" t="t" r="r" b="b"/>
              <a:pathLst>
                <a:path w="4976" h="6096" extrusionOk="0">
                  <a:moveTo>
                    <a:pt x="4632" y="0"/>
                  </a:moveTo>
                  <a:lnTo>
                    <a:pt x="3765" y="1434"/>
                  </a:lnTo>
                  <a:lnTo>
                    <a:pt x="3287" y="1210"/>
                  </a:lnTo>
                  <a:lnTo>
                    <a:pt x="3033" y="1106"/>
                  </a:lnTo>
                  <a:lnTo>
                    <a:pt x="2749" y="1016"/>
                  </a:lnTo>
                  <a:lnTo>
                    <a:pt x="2480" y="941"/>
                  </a:lnTo>
                  <a:lnTo>
                    <a:pt x="2211" y="882"/>
                  </a:lnTo>
                  <a:lnTo>
                    <a:pt x="1957" y="837"/>
                  </a:lnTo>
                  <a:lnTo>
                    <a:pt x="1704" y="837"/>
                  </a:lnTo>
                  <a:lnTo>
                    <a:pt x="1629" y="852"/>
                  </a:lnTo>
                  <a:lnTo>
                    <a:pt x="1569" y="867"/>
                  </a:lnTo>
                  <a:lnTo>
                    <a:pt x="1524" y="897"/>
                  </a:lnTo>
                  <a:lnTo>
                    <a:pt x="1509" y="926"/>
                  </a:lnTo>
                  <a:lnTo>
                    <a:pt x="1494" y="971"/>
                  </a:lnTo>
                  <a:lnTo>
                    <a:pt x="1509" y="1016"/>
                  </a:lnTo>
                  <a:lnTo>
                    <a:pt x="1524" y="1076"/>
                  </a:lnTo>
                  <a:lnTo>
                    <a:pt x="1554" y="1136"/>
                  </a:lnTo>
                  <a:lnTo>
                    <a:pt x="1659" y="1270"/>
                  </a:lnTo>
                  <a:lnTo>
                    <a:pt x="1793" y="1419"/>
                  </a:lnTo>
                  <a:lnTo>
                    <a:pt x="1957" y="1584"/>
                  </a:lnTo>
                  <a:lnTo>
                    <a:pt x="2152" y="1748"/>
                  </a:lnTo>
                  <a:lnTo>
                    <a:pt x="2555" y="2077"/>
                  </a:lnTo>
                  <a:lnTo>
                    <a:pt x="2943" y="2361"/>
                  </a:lnTo>
                  <a:lnTo>
                    <a:pt x="3407" y="2674"/>
                  </a:lnTo>
                  <a:lnTo>
                    <a:pt x="3407" y="2674"/>
                  </a:lnTo>
                  <a:lnTo>
                    <a:pt x="2914" y="2405"/>
                  </a:lnTo>
                  <a:lnTo>
                    <a:pt x="2450" y="2181"/>
                  </a:lnTo>
                  <a:lnTo>
                    <a:pt x="1928" y="1942"/>
                  </a:lnTo>
                  <a:lnTo>
                    <a:pt x="1659" y="1823"/>
                  </a:lnTo>
                  <a:lnTo>
                    <a:pt x="1390" y="1718"/>
                  </a:lnTo>
                  <a:lnTo>
                    <a:pt x="1136" y="1629"/>
                  </a:lnTo>
                  <a:lnTo>
                    <a:pt x="882" y="1569"/>
                  </a:lnTo>
                  <a:lnTo>
                    <a:pt x="658" y="1524"/>
                  </a:lnTo>
                  <a:lnTo>
                    <a:pt x="464" y="1509"/>
                  </a:lnTo>
                  <a:lnTo>
                    <a:pt x="374" y="1524"/>
                  </a:lnTo>
                  <a:lnTo>
                    <a:pt x="299" y="1539"/>
                  </a:lnTo>
                  <a:lnTo>
                    <a:pt x="239" y="1569"/>
                  </a:lnTo>
                  <a:lnTo>
                    <a:pt x="180" y="1599"/>
                  </a:lnTo>
                  <a:lnTo>
                    <a:pt x="135" y="1643"/>
                  </a:lnTo>
                  <a:lnTo>
                    <a:pt x="120" y="1703"/>
                  </a:lnTo>
                  <a:lnTo>
                    <a:pt x="120" y="1763"/>
                  </a:lnTo>
                  <a:lnTo>
                    <a:pt x="135" y="1823"/>
                  </a:lnTo>
                  <a:lnTo>
                    <a:pt x="165" y="1897"/>
                  </a:lnTo>
                  <a:lnTo>
                    <a:pt x="210" y="1972"/>
                  </a:lnTo>
                  <a:lnTo>
                    <a:pt x="344" y="2122"/>
                  </a:lnTo>
                  <a:lnTo>
                    <a:pt x="523" y="2286"/>
                  </a:lnTo>
                  <a:lnTo>
                    <a:pt x="747" y="2465"/>
                  </a:lnTo>
                  <a:lnTo>
                    <a:pt x="986" y="2644"/>
                  </a:lnTo>
                  <a:lnTo>
                    <a:pt x="1240" y="2824"/>
                  </a:lnTo>
                  <a:lnTo>
                    <a:pt x="1763" y="3152"/>
                  </a:lnTo>
                  <a:lnTo>
                    <a:pt x="2241" y="3436"/>
                  </a:lnTo>
                  <a:lnTo>
                    <a:pt x="2719" y="3690"/>
                  </a:lnTo>
                  <a:lnTo>
                    <a:pt x="2376" y="3556"/>
                  </a:lnTo>
                  <a:lnTo>
                    <a:pt x="2017" y="3421"/>
                  </a:lnTo>
                  <a:lnTo>
                    <a:pt x="1584" y="3272"/>
                  </a:lnTo>
                  <a:lnTo>
                    <a:pt x="1136" y="3137"/>
                  </a:lnTo>
                  <a:lnTo>
                    <a:pt x="927" y="3093"/>
                  </a:lnTo>
                  <a:lnTo>
                    <a:pt x="717" y="3048"/>
                  </a:lnTo>
                  <a:lnTo>
                    <a:pt x="538" y="3018"/>
                  </a:lnTo>
                  <a:lnTo>
                    <a:pt x="374" y="3018"/>
                  </a:lnTo>
                  <a:lnTo>
                    <a:pt x="239" y="3033"/>
                  </a:lnTo>
                  <a:lnTo>
                    <a:pt x="180" y="3048"/>
                  </a:lnTo>
                  <a:lnTo>
                    <a:pt x="135" y="3078"/>
                  </a:lnTo>
                  <a:lnTo>
                    <a:pt x="105" y="3108"/>
                  </a:lnTo>
                  <a:lnTo>
                    <a:pt x="90" y="3152"/>
                  </a:lnTo>
                  <a:lnTo>
                    <a:pt x="75" y="3197"/>
                  </a:lnTo>
                  <a:lnTo>
                    <a:pt x="90" y="3242"/>
                  </a:lnTo>
                  <a:lnTo>
                    <a:pt x="150" y="3347"/>
                  </a:lnTo>
                  <a:lnTo>
                    <a:pt x="269" y="3481"/>
                  </a:lnTo>
                  <a:lnTo>
                    <a:pt x="404" y="3616"/>
                  </a:lnTo>
                  <a:lnTo>
                    <a:pt x="583" y="3750"/>
                  </a:lnTo>
                  <a:lnTo>
                    <a:pt x="971" y="4049"/>
                  </a:lnTo>
                  <a:lnTo>
                    <a:pt x="1390" y="4333"/>
                  </a:lnTo>
                  <a:lnTo>
                    <a:pt x="1763" y="4572"/>
                  </a:lnTo>
                  <a:lnTo>
                    <a:pt x="2137" y="4811"/>
                  </a:lnTo>
                  <a:lnTo>
                    <a:pt x="2137" y="4811"/>
                  </a:lnTo>
                  <a:lnTo>
                    <a:pt x="1823" y="4691"/>
                  </a:lnTo>
                  <a:lnTo>
                    <a:pt x="1509" y="4587"/>
                  </a:lnTo>
                  <a:lnTo>
                    <a:pt x="1136" y="4482"/>
                  </a:lnTo>
                  <a:lnTo>
                    <a:pt x="747" y="4392"/>
                  </a:lnTo>
                  <a:lnTo>
                    <a:pt x="568" y="4377"/>
                  </a:lnTo>
                  <a:lnTo>
                    <a:pt x="404" y="4362"/>
                  </a:lnTo>
                  <a:lnTo>
                    <a:pt x="269" y="4377"/>
                  </a:lnTo>
                  <a:lnTo>
                    <a:pt x="150" y="4407"/>
                  </a:lnTo>
                  <a:lnTo>
                    <a:pt x="90" y="4437"/>
                  </a:lnTo>
                  <a:lnTo>
                    <a:pt x="60" y="4467"/>
                  </a:lnTo>
                  <a:lnTo>
                    <a:pt x="30" y="4497"/>
                  </a:lnTo>
                  <a:lnTo>
                    <a:pt x="0" y="4557"/>
                  </a:lnTo>
                  <a:lnTo>
                    <a:pt x="0" y="4602"/>
                  </a:lnTo>
                  <a:lnTo>
                    <a:pt x="0" y="4646"/>
                  </a:lnTo>
                  <a:lnTo>
                    <a:pt x="15" y="4706"/>
                  </a:lnTo>
                  <a:lnTo>
                    <a:pt x="30" y="4751"/>
                  </a:lnTo>
                  <a:lnTo>
                    <a:pt x="120" y="4870"/>
                  </a:lnTo>
                  <a:lnTo>
                    <a:pt x="224" y="4975"/>
                  </a:lnTo>
                  <a:lnTo>
                    <a:pt x="374" y="5080"/>
                  </a:lnTo>
                  <a:lnTo>
                    <a:pt x="538" y="5199"/>
                  </a:lnTo>
                  <a:lnTo>
                    <a:pt x="717" y="5304"/>
                  </a:lnTo>
                  <a:lnTo>
                    <a:pt x="927" y="5408"/>
                  </a:lnTo>
                  <a:lnTo>
                    <a:pt x="1360" y="5602"/>
                  </a:lnTo>
                  <a:lnTo>
                    <a:pt x="1808" y="5782"/>
                  </a:lnTo>
                  <a:lnTo>
                    <a:pt x="2226" y="5946"/>
                  </a:lnTo>
                  <a:lnTo>
                    <a:pt x="2585" y="6051"/>
                  </a:lnTo>
                  <a:lnTo>
                    <a:pt x="2719" y="6081"/>
                  </a:lnTo>
                  <a:lnTo>
                    <a:pt x="2839" y="6095"/>
                  </a:lnTo>
                  <a:lnTo>
                    <a:pt x="2958" y="6066"/>
                  </a:lnTo>
                  <a:lnTo>
                    <a:pt x="3048" y="6021"/>
                  </a:lnTo>
                  <a:lnTo>
                    <a:pt x="3123" y="5961"/>
                  </a:lnTo>
                  <a:lnTo>
                    <a:pt x="3197" y="5871"/>
                  </a:lnTo>
                  <a:lnTo>
                    <a:pt x="3257" y="5797"/>
                  </a:lnTo>
                  <a:lnTo>
                    <a:pt x="3302" y="5692"/>
                  </a:lnTo>
                  <a:lnTo>
                    <a:pt x="3362" y="5498"/>
                  </a:lnTo>
                  <a:lnTo>
                    <a:pt x="3392" y="5319"/>
                  </a:lnTo>
                  <a:lnTo>
                    <a:pt x="3407" y="5139"/>
                  </a:lnTo>
                  <a:lnTo>
                    <a:pt x="3481" y="5035"/>
                  </a:lnTo>
                  <a:lnTo>
                    <a:pt x="3646" y="4751"/>
                  </a:lnTo>
                  <a:lnTo>
                    <a:pt x="3720" y="4587"/>
                  </a:lnTo>
                  <a:lnTo>
                    <a:pt x="3795" y="4407"/>
                  </a:lnTo>
                  <a:lnTo>
                    <a:pt x="3840" y="4243"/>
                  </a:lnTo>
                  <a:lnTo>
                    <a:pt x="3855" y="4168"/>
                  </a:lnTo>
                  <a:lnTo>
                    <a:pt x="3870" y="4109"/>
                  </a:lnTo>
                  <a:lnTo>
                    <a:pt x="3930" y="4049"/>
                  </a:lnTo>
                  <a:lnTo>
                    <a:pt x="3989" y="3974"/>
                  </a:lnTo>
                  <a:lnTo>
                    <a:pt x="4079" y="3869"/>
                  </a:lnTo>
                  <a:lnTo>
                    <a:pt x="4154" y="3750"/>
                  </a:lnTo>
                  <a:lnTo>
                    <a:pt x="4243" y="3616"/>
                  </a:lnTo>
                  <a:lnTo>
                    <a:pt x="4303" y="3451"/>
                  </a:lnTo>
                  <a:lnTo>
                    <a:pt x="4348" y="3272"/>
                  </a:lnTo>
                  <a:lnTo>
                    <a:pt x="4467" y="3137"/>
                  </a:lnTo>
                  <a:lnTo>
                    <a:pt x="4587" y="2988"/>
                  </a:lnTo>
                  <a:lnTo>
                    <a:pt x="4691" y="2809"/>
                  </a:lnTo>
                  <a:lnTo>
                    <a:pt x="4736" y="2704"/>
                  </a:lnTo>
                  <a:lnTo>
                    <a:pt x="4781" y="2600"/>
                  </a:lnTo>
                  <a:lnTo>
                    <a:pt x="4811" y="2495"/>
                  </a:lnTo>
                  <a:lnTo>
                    <a:pt x="4826" y="2376"/>
                  </a:lnTo>
                  <a:lnTo>
                    <a:pt x="4811" y="2271"/>
                  </a:lnTo>
                  <a:lnTo>
                    <a:pt x="4781" y="2151"/>
                  </a:lnTo>
                  <a:lnTo>
                    <a:pt x="4721" y="2047"/>
                  </a:lnTo>
                  <a:lnTo>
                    <a:pt x="4647" y="1942"/>
                  </a:lnTo>
                  <a:lnTo>
                    <a:pt x="4676" y="1897"/>
                  </a:lnTo>
                  <a:lnTo>
                    <a:pt x="4751" y="1763"/>
                  </a:lnTo>
                  <a:lnTo>
                    <a:pt x="4841" y="1554"/>
                  </a:lnTo>
                  <a:lnTo>
                    <a:pt x="4886" y="1434"/>
                  </a:lnTo>
                  <a:lnTo>
                    <a:pt x="4916" y="1300"/>
                  </a:lnTo>
                  <a:lnTo>
                    <a:pt x="4945" y="1150"/>
                  </a:lnTo>
                  <a:lnTo>
                    <a:pt x="4975" y="1001"/>
                  </a:lnTo>
                  <a:lnTo>
                    <a:pt x="4975" y="837"/>
                  </a:lnTo>
                  <a:lnTo>
                    <a:pt x="4960" y="672"/>
                  </a:lnTo>
                  <a:lnTo>
                    <a:pt x="4916" y="508"/>
                  </a:lnTo>
                  <a:lnTo>
                    <a:pt x="4856" y="329"/>
                  </a:lnTo>
                  <a:lnTo>
                    <a:pt x="4766" y="164"/>
                  </a:lnTo>
                  <a:lnTo>
                    <a:pt x="4632"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2"/>
            <p:cNvSpPr/>
            <p:nvPr/>
          </p:nvSpPr>
          <p:spPr>
            <a:xfrm>
              <a:off x="-1829168" y="3041411"/>
              <a:ext cx="719583" cy="785125"/>
            </a:xfrm>
            <a:custGeom>
              <a:avLst/>
              <a:gdLst/>
              <a:ahLst/>
              <a:cxnLst/>
              <a:rect l="l" t="t" r="r" b="b"/>
              <a:pathLst>
                <a:path w="25592" h="27923" extrusionOk="0">
                  <a:moveTo>
                    <a:pt x="5827" y="0"/>
                  </a:moveTo>
                  <a:lnTo>
                    <a:pt x="5528" y="15"/>
                  </a:lnTo>
                  <a:lnTo>
                    <a:pt x="5229" y="60"/>
                  </a:lnTo>
                  <a:lnTo>
                    <a:pt x="4930" y="135"/>
                  </a:lnTo>
                  <a:lnTo>
                    <a:pt x="4647" y="239"/>
                  </a:lnTo>
                  <a:lnTo>
                    <a:pt x="4363" y="359"/>
                  </a:lnTo>
                  <a:lnTo>
                    <a:pt x="4094" y="508"/>
                  </a:lnTo>
                  <a:lnTo>
                    <a:pt x="3855" y="688"/>
                  </a:lnTo>
                  <a:lnTo>
                    <a:pt x="3616" y="897"/>
                  </a:lnTo>
                  <a:lnTo>
                    <a:pt x="3407" y="1121"/>
                  </a:lnTo>
                  <a:lnTo>
                    <a:pt x="3212" y="1375"/>
                  </a:lnTo>
                  <a:lnTo>
                    <a:pt x="3048" y="1644"/>
                  </a:lnTo>
                  <a:lnTo>
                    <a:pt x="2899" y="1928"/>
                  </a:lnTo>
                  <a:lnTo>
                    <a:pt x="2824" y="2137"/>
                  </a:lnTo>
                  <a:lnTo>
                    <a:pt x="2749" y="2301"/>
                  </a:lnTo>
                  <a:lnTo>
                    <a:pt x="2615" y="2630"/>
                  </a:lnTo>
                  <a:lnTo>
                    <a:pt x="2361" y="3287"/>
                  </a:lnTo>
                  <a:lnTo>
                    <a:pt x="2122" y="3929"/>
                  </a:lnTo>
                  <a:lnTo>
                    <a:pt x="1913" y="4587"/>
                  </a:lnTo>
                  <a:lnTo>
                    <a:pt x="1689" y="5229"/>
                  </a:lnTo>
                  <a:lnTo>
                    <a:pt x="1494" y="5887"/>
                  </a:lnTo>
                  <a:lnTo>
                    <a:pt x="1315" y="6544"/>
                  </a:lnTo>
                  <a:lnTo>
                    <a:pt x="1136" y="7201"/>
                  </a:lnTo>
                  <a:lnTo>
                    <a:pt x="957" y="7873"/>
                  </a:lnTo>
                  <a:lnTo>
                    <a:pt x="807" y="8546"/>
                  </a:lnTo>
                  <a:lnTo>
                    <a:pt x="658" y="9218"/>
                  </a:lnTo>
                  <a:lnTo>
                    <a:pt x="538" y="9890"/>
                  </a:lnTo>
                  <a:lnTo>
                    <a:pt x="419" y="10578"/>
                  </a:lnTo>
                  <a:lnTo>
                    <a:pt x="314" y="11265"/>
                  </a:lnTo>
                  <a:lnTo>
                    <a:pt x="224" y="11952"/>
                  </a:lnTo>
                  <a:lnTo>
                    <a:pt x="135" y="12654"/>
                  </a:lnTo>
                  <a:lnTo>
                    <a:pt x="75" y="13356"/>
                  </a:lnTo>
                  <a:lnTo>
                    <a:pt x="30" y="14073"/>
                  </a:lnTo>
                  <a:lnTo>
                    <a:pt x="15" y="14776"/>
                  </a:lnTo>
                  <a:lnTo>
                    <a:pt x="0" y="15493"/>
                  </a:lnTo>
                  <a:lnTo>
                    <a:pt x="15" y="16225"/>
                  </a:lnTo>
                  <a:lnTo>
                    <a:pt x="45" y="16957"/>
                  </a:lnTo>
                  <a:lnTo>
                    <a:pt x="105" y="17689"/>
                  </a:lnTo>
                  <a:lnTo>
                    <a:pt x="195" y="18421"/>
                  </a:lnTo>
                  <a:lnTo>
                    <a:pt x="314" y="19168"/>
                  </a:lnTo>
                  <a:lnTo>
                    <a:pt x="449" y="19900"/>
                  </a:lnTo>
                  <a:lnTo>
                    <a:pt x="628" y="20647"/>
                  </a:lnTo>
                  <a:lnTo>
                    <a:pt x="822" y="21394"/>
                  </a:lnTo>
                  <a:lnTo>
                    <a:pt x="1076" y="22126"/>
                  </a:lnTo>
                  <a:lnTo>
                    <a:pt x="1210" y="22499"/>
                  </a:lnTo>
                  <a:lnTo>
                    <a:pt x="1345" y="22858"/>
                  </a:lnTo>
                  <a:lnTo>
                    <a:pt x="1494" y="23216"/>
                  </a:lnTo>
                  <a:lnTo>
                    <a:pt x="1659" y="23590"/>
                  </a:lnTo>
                  <a:lnTo>
                    <a:pt x="1838" y="23948"/>
                  </a:lnTo>
                  <a:lnTo>
                    <a:pt x="2017" y="24292"/>
                  </a:lnTo>
                  <a:lnTo>
                    <a:pt x="2196" y="24591"/>
                  </a:lnTo>
                  <a:lnTo>
                    <a:pt x="2361" y="24845"/>
                  </a:lnTo>
                  <a:lnTo>
                    <a:pt x="2540" y="25069"/>
                  </a:lnTo>
                  <a:lnTo>
                    <a:pt x="2749" y="25263"/>
                  </a:lnTo>
                  <a:lnTo>
                    <a:pt x="2973" y="25442"/>
                  </a:lnTo>
                  <a:lnTo>
                    <a:pt x="3212" y="25592"/>
                  </a:lnTo>
                  <a:lnTo>
                    <a:pt x="3466" y="25711"/>
                  </a:lnTo>
                  <a:lnTo>
                    <a:pt x="3720" y="25801"/>
                  </a:lnTo>
                  <a:lnTo>
                    <a:pt x="3989" y="25876"/>
                  </a:lnTo>
                  <a:lnTo>
                    <a:pt x="4318" y="25935"/>
                  </a:lnTo>
                  <a:lnTo>
                    <a:pt x="4632" y="25995"/>
                  </a:lnTo>
                  <a:lnTo>
                    <a:pt x="5244" y="26115"/>
                  </a:lnTo>
                  <a:lnTo>
                    <a:pt x="6469" y="26324"/>
                  </a:lnTo>
                  <a:lnTo>
                    <a:pt x="7679" y="26533"/>
                  </a:lnTo>
                  <a:lnTo>
                    <a:pt x="8904" y="26727"/>
                  </a:lnTo>
                  <a:lnTo>
                    <a:pt x="10129" y="26906"/>
                  </a:lnTo>
                  <a:lnTo>
                    <a:pt x="11354" y="27086"/>
                  </a:lnTo>
                  <a:lnTo>
                    <a:pt x="12580" y="27235"/>
                  </a:lnTo>
                  <a:lnTo>
                    <a:pt x="13820" y="27385"/>
                  </a:lnTo>
                  <a:lnTo>
                    <a:pt x="15045" y="27519"/>
                  </a:lnTo>
                  <a:lnTo>
                    <a:pt x="16285" y="27638"/>
                  </a:lnTo>
                  <a:lnTo>
                    <a:pt x="17525" y="27743"/>
                  </a:lnTo>
                  <a:lnTo>
                    <a:pt x="18765" y="27818"/>
                  </a:lnTo>
                  <a:lnTo>
                    <a:pt x="20019" y="27892"/>
                  </a:lnTo>
                  <a:lnTo>
                    <a:pt x="21274" y="27922"/>
                  </a:lnTo>
                  <a:lnTo>
                    <a:pt x="23172" y="27922"/>
                  </a:lnTo>
                  <a:lnTo>
                    <a:pt x="23814" y="27892"/>
                  </a:lnTo>
                  <a:lnTo>
                    <a:pt x="24008" y="27878"/>
                  </a:lnTo>
                  <a:lnTo>
                    <a:pt x="24188" y="27848"/>
                  </a:lnTo>
                  <a:lnTo>
                    <a:pt x="24367" y="27788"/>
                  </a:lnTo>
                  <a:lnTo>
                    <a:pt x="24531" y="27728"/>
                  </a:lnTo>
                  <a:lnTo>
                    <a:pt x="24681" y="27638"/>
                  </a:lnTo>
                  <a:lnTo>
                    <a:pt x="24830" y="27549"/>
                  </a:lnTo>
                  <a:lnTo>
                    <a:pt x="24964" y="27429"/>
                  </a:lnTo>
                  <a:lnTo>
                    <a:pt x="25099" y="27310"/>
                  </a:lnTo>
                  <a:lnTo>
                    <a:pt x="25204" y="27175"/>
                  </a:lnTo>
                  <a:lnTo>
                    <a:pt x="25308" y="27026"/>
                  </a:lnTo>
                  <a:lnTo>
                    <a:pt x="25398" y="26877"/>
                  </a:lnTo>
                  <a:lnTo>
                    <a:pt x="25472" y="26712"/>
                  </a:lnTo>
                  <a:lnTo>
                    <a:pt x="25517" y="26533"/>
                  </a:lnTo>
                  <a:lnTo>
                    <a:pt x="25562" y="26354"/>
                  </a:lnTo>
                  <a:lnTo>
                    <a:pt x="25577" y="26174"/>
                  </a:lnTo>
                  <a:lnTo>
                    <a:pt x="25592" y="25980"/>
                  </a:lnTo>
                  <a:lnTo>
                    <a:pt x="25577" y="25816"/>
                  </a:lnTo>
                  <a:lnTo>
                    <a:pt x="25547" y="25637"/>
                  </a:lnTo>
                  <a:lnTo>
                    <a:pt x="25502" y="25487"/>
                  </a:lnTo>
                  <a:lnTo>
                    <a:pt x="25443" y="25323"/>
                  </a:lnTo>
                  <a:lnTo>
                    <a:pt x="25368" y="25173"/>
                  </a:lnTo>
                  <a:lnTo>
                    <a:pt x="25278" y="25039"/>
                  </a:lnTo>
                  <a:lnTo>
                    <a:pt x="25189" y="24905"/>
                  </a:lnTo>
                  <a:lnTo>
                    <a:pt x="25084" y="24785"/>
                  </a:lnTo>
                  <a:lnTo>
                    <a:pt x="24964" y="24680"/>
                  </a:lnTo>
                  <a:lnTo>
                    <a:pt x="24845" y="24576"/>
                  </a:lnTo>
                  <a:lnTo>
                    <a:pt x="24710" y="24486"/>
                  </a:lnTo>
                  <a:lnTo>
                    <a:pt x="24561" y="24397"/>
                  </a:lnTo>
                  <a:lnTo>
                    <a:pt x="24412" y="24337"/>
                  </a:lnTo>
                  <a:lnTo>
                    <a:pt x="24262" y="24277"/>
                  </a:lnTo>
                  <a:lnTo>
                    <a:pt x="24098" y="24247"/>
                  </a:lnTo>
                  <a:lnTo>
                    <a:pt x="23934" y="24217"/>
                  </a:lnTo>
                  <a:lnTo>
                    <a:pt x="23904" y="24217"/>
                  </a:lnTo>
                  <a:lnTo>
                    <a:pt x="22753" y="24083"/>
                  </a:lnTo>
                  <a:lnTo>
                    <a:pt x="21618" y="23919"/>
                  </a:lnTo>
                  <a:lnTo>
                    <a:pt x="20468" y="23724"/>
                  </a:lnTo>
                  <a:lnTo>
                    <a:pt x="19317" y="23500"/>
                  </a:lnTo>
                  <a:lnTo>
                    <a:pt x="18167" y="23261"/>
                  </a:lnTo>
                  <a:lnTo>
                    <a:pt x="17017" y="23007"/>
                  </a:lnTo>
                  <a:lnTo>
                    <a:pt x="15866" y="22723"/>
                  </a:lnTo>
                  <a:lnTo>
                    <a:pt x="14716" y="22440"/>
                  </a:lnTo>
                  <a:lnTo>
                    <a:pt x="13580" y="22141"/>
                  </a:lnTo>
                  <a:lnTo>
                    <a:pt x="12430" y="21827"/>
                  </a:lnTo>
                  <a:lnTo>
                    <a:pt x="11295" y="21498"/>
                  </a:lnTo>
                  <a:lnTo>
                    <a:pt x="10159" y="21170"/>
                  </a:lnTo>
                  <a:lnTo>
                    <a:pt x="9024" y="20811"/>
                  </a:lnTo>
                  <a:lnTo>
                    <a:pt x="7888" y="20468"/>
                  </a:lnTo>
                  <a:lnTo>
                    <a:pt x="7156" y="20228"/>
                  </a:lnTo>
                  <a:lnTo>
                    <a:pt x="7082" y="19989"/>
                  </a:lnTo>
                  <a:lnTo>
                    <a:pt x="6947" y="19586"/>
                  </a:lnTo>
                  <a:lnTo>
                    <a:pt x="6932" y="19541"/>
                  </a:lnTo>
                  <a:lnTo>
                    <a:pt x="6798" y="19078"/>
                  </a:lnTo>
                  <a:lnTo>
                    <a:pt x="6693" y="18585"/>
                  </a:lnTo>
                  <a:lnTo>
                    <a:pt x="6589" y="18092"/>
                  </a:lnTo>
                  <a:lnTo>
                    <a:pt x="6514" y="17584"/>
                  </a:lnTo>
                  <a:lnTo>
                    <a:pt x="6454" y="17061"/>
                  </a:lnTo>
                  <a:lnTo>
                    <a:pt x="6409" y="16538"/>
                  </a:lnTo>
                  <a:lnTo>
                    <a:pt x="6395" y="16016"/>
                  </a:lnTo>
                  <a:lnTo>
                    <a:pt x="6380" y="15478"/>
                  </a:lnTo>
                  <a:lnTo>
                    <a:pt x="6380" y="14925"/>
                  </a:lnTo>
                  <a:lnTo>
                    <a:pt x="6409" y="14387"/>
                  </a:lnTo>
                  <a:lnTo>
                    <a:pt x="6439" y="13834"/>
                  </a:lnTo>
                  <a:lnTo>
                    <a:pt x="6484" y="13282"/>
                  </a:lnTo>
                  <a:lnTo>
                    <a:pt x="6604" y="12057"/>
                  </a:lnTo>
                  <a:lnTo>
                    <a:pt x="6753" y="10727"/>
                  </a:lnTo>
                  <a:lnTo>
                    <a:pt x="6843" y="10040"/>
                  </a:lnTo>
                  <a:lnTo>
                    <a:pt x="6947" y="9382"/>
                  </a:lnTo>
                  <a:lnTo>
                    <a:pt x="7067" y="8740"/>
                  </a:lnTo>
                  <a:lnTo>
                    <a:pt x="7201" y="8157"/>
                  </a:lnTo>
                  <a:lnTo>
                    <a:pt x="7321" y="7679"/>
                  </a:lnTo>
                  <a:lnTo>
                    <a:pt x="7440" y="7321"/>
                  </a:lnTo>
                  <a:lnTo>
                    <a:pt x="7605" y="6962"/>
                  </a:lnTo>
                  <a:lnTo>
                    <a:pt x="7829" y="6484"/>
                  </a:lnTo>
                  <a:lnTo>
                    <a:pt x="8098" y="6006"/>
                  </a:lnTo>
                  <a:lnTo>
                    <a:pt x="8232" y="5767"/>
                  </a:lnTo>
                  <a:lnTo>
                    <a:pt x="8337" y="5513"/>
                  </a:lnTo>
                  <a:lnTo>
                    <a:pt x="8546" y="4990"/>
                  </a:lnTo>
                  <a:lnTo>
                    <a:pt x="8635" y="4736"/>
                  </a:lnTo>
                  <a:lnTo>
                    <a:pt x="8725" y="4527"/>
                  </a:lnTo>
                  <a:lnTo>
                    <a:pt x="8770" y="4422"/>
                  </a:lnTo>
                  <a:lnTo>
                    <a:pt x="8875" y="4124"/>
                  </a:lnTo>
                  <a:lnTo>
                    <a:pt x="8964" y="3810"/>
                  </a:lnTo>
                  <a:lnTo>
                    <a:pt x="9009" y="3496"/>
                  </a:lnTo>
                  <a:lnTo>
                    <a:pt x="9024" y="3182"/>
                  </a:lnTo>
                  <a:lnTo>
                    <a:pt x="9009" y="2884"/>
                  </a:lnTo>
                  <a:lnTo>
                    <a:pt x="8964" y="2570"/>
                  </a:lnTo>
                  <a:lnTo>
                    <a:pt x="8889" y="2271"/>
                  </a:lnTo>
                  <a:lnTo>
                    <a:pt x="8785" y="1987"/>
                  </a:lnTo>
                  <a:lnTo>
                    <a:pt x="8650" y="1703"/>
                  </a:lnTo>
                  <a:lnTo>
                    <a:pt x="8501" y="1449"/>
                  </a:lnTo>
                  <a:lnTo>
                    <a:pt x="8322" y="1196"/>
                  </a:lnTo>
                  <a:lnTo>
                    <a:pt x="8113" y="971"/>
                  </a:lnTo>
                  <a:lnTo>
                    <a:pt x="7888" y="747"/>
                  </a:lnTo>
                  <a:lnTo>
                    <a:pt x="7635" y="568"/>
                  </a:lnTo>
                  <a:lnTo>
                    <a:pt x="7366" y="389"/>
                  </a:lnTo>
                  <a:lnTo>
                    <a:pt x="7067" y="254"/>
                  </a:lnTo>
                  <a:lnTo>
                    <a:pt x="6768" y="135"/>
                  </a:lnTo>
                  <a:lnTo>
                    <a:pt x="6454" y="60"/>
                  </a:lnTo>
                  <a:lnTo>
                    <a:pt x="6141" y="15"/>
                  </a:lnTo>
                  <a:lnTo>
                    <a:pt x="5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2"/>
            <p:cNvSpPr/>
            <p:nvPr/>
          </p:nvSpPr>
          <p:spPr>
            <a:xfrm>
              <a:off x="-1170513" y="3700908"/>
              <a:ext cx="234022" cy="152509"/>
            </a:xfrm>
            <a:custGeom>
              <a:avLst/>
              <a:gdLst/>
              <a:ahLst/>
              <a:cxnLst/>
              <a:rect l="l" t="t" r="r" b="b"/>
              <a:pathLst>
                <a:path w="8323" h="5424" extrusionOk="0">
                  <a:moveTo>
                    <a:pt x="3526" y="0"/>
                  </a:moveTo>
                  <a:lnTo>
                    <a:pt x="3347" y="30"/>
                  </a:lnTo>
                  <a:lnTo>
                    <a:pt x="3138" y="75"/>
                  </a:lnTo>
                  <a:lnTo>
                    <a:pt x="2914" y="135"/>
                  </a:lnTo>
                  <a:lnTo>
                    <a:pt x="2451" y="284"/>
                  </a:lnTo>
                  <a:lnTo>
                    <a:pt x="1973" y="464"/>
                  </a:lnTo>
                  <a:lnTo>
                    <a:pt x="1539" y="658"/>
                  </a:lnTo>
                  <a:lnTo>
                    <a:pt x="1196" y="822"/>
                  </a:lnTo>
                  <a:lnTo>
                    <a:pt x="867" y="971"/>
                  </a:lnTo>
                  <a:lnTo>
                    <a:pt x="703" y="1166"/>
                  </a:lnTo>
                  <a:lnTo>
                    <a:pt x="568" y="1360"/>
                  </a:lnTo>
                  <a:lnTo>
                    <a:pt x="449" y="1539"/>
                  </a:lnTo>
                  <a:lnTo>
                    <a:pt x="344" y="1733"/>
                  </a:lnTo>
                  <a:lnTo>
                    <a:pt x="270" y="1913"/>
                  </a:lnTo>
                  <a:lnTo>
                    <a:pt x="195" y="2092"/>
                  </a:lnTo>
                  <a:lnTo>
                    <a:pt x="135" y="2271"/>
                  </a:lnTo>
                  <a:lnTo>
                    <a:pt x="75" y="2436"/>
                  </a:lnTo>
                  <a:lnTo>
                    <a:pt x="46" y="2615"/>
                  </a:lnTo>
                  <a:lnTo>
                    <a:pt x="16" y="2779"/>
                  </a:lnTo>
                  <a:lnTo>
                    <a:pt x="1" y="3093"/>
                  </a:lnTo>
                  <a:lnTo>
                    <a:pt x="1" y="3377"/>
                  </a:lnTo>
                  <a:lnTo>
                    <a:pt x="31" y="3646"/>
                  </a:lnTo>
                  <a:lnTo>
                    <a:pt x="75" y="3825"/>
                  </a:lnTo>
                  <a:lnTo>
                    <a:pt x="135" y="3989"/>
                  </a:lnTo>
                  <a:lnTo>
                    <a:pt x="225" y="4139"/>
                  </a:lnTo>
                  <a:lnTo>
                    <a:pt x="329" y="4273"/>
                  </a:lnTo>
                  <a:lnTo>
                    <a:pt x="449" y="4393"/>
                  </a:lnTo>
                  <a:lnTo>
                    <a:pt x="598" y="4497"/>
                  </a:lnTo>
                  <a:lnTo>
                    <a:pt x="748" y="4587"/>
                  </a:lnTo>
                  <a:lnTo>
                    <a:pt x="912" y="4647"/>
                  </a:lnTo>
                  <a:lnTo>
                    <a:pt x="2212" y="5020"/>
                  </a:lnTo>
                  <a:lnTo>
                    <a:pt x="3168" y="5289"/>
                  </a:lnTo>
                  <a:lnTo>
                    <a:pt x="3377" y="5349"/>
                  </a:lnTo>
                  <a:lnTo>
                    <a:pt x="3631" y="5379"/>
                  </a:lnTo>
                  <a:lnTo>
                    <a:pt x="3930" y="5409"/>
                  </a:lnTo>
                  <a:lnTo>
                    <a:pt x="4273" y="5423"/>
                  </a:lnTo>
                  <a:lnTo>
                    <a:pt x="4438" y="5409"/>
                  </a:lnTo>
                  <a:lnTo>
                    <a:pt x="4617" y="5379"/>
                  </a:lnTo>
                  <a:lnTo>
                    <a:pt x="4796" y="5349"/>
                  </a:lnTo>
                  <a:lnTo>
                    <a:pt x="4976" y="5289"/>
                  </a:lnTo>
                  <a:lnTo>
                    <a:pt x="5155" y="5229"/>
                  </a:lnTo>
                  <a:lnTo>
                    <a:pt x="5319" y="5140"/>
                  </a:lnTo>
                  <a:lnTo>
                    <a:pt x="5484" y="5050"/>
                  </a:lnTo>
                  <a:lnTo>
                    <a:pt x="5648" y="4930"/>
                  </a:lnTo>
                  <a:lnTo>
                    <a:pt x="5737" y="4901"/>
                  </a:lnTo>
                  <a:lnTo>
                    <a:pt x="5962" y="4826"/>
                  </a:lnTo>
                  <a:lnTo>
                    <a:pt x="6260" y="4691"/>
                  </a:lnTo>
                  <a:lnTo>
                    <a:pt x="6410" y="4617"/>
                  </a:lnTo>
                  <a:lnTo>
                    <a:pt x="6559" y="4542"/>
                  </a:lnTo>
                  <a:lnTo>
                    <a:pt x="6709" y="4437"/>
                  </a:lnTo>
                  <a:lnTo>
                    <a:pt x="6828" y="4333"/>
                  </a:lnTo>
                  <a:lnTo>
                    <a:pt x="6933" y="4213"/>
                  </a:lnTo>
                  <a:lnTo>
                    <a:pt x="7022" y="4109"/>
                  </a:lnTo>
                  <a:lnTo>
                    <a:pt x="7142" y="3915"/>
                  </a:lnTo>
                  <a:lnTo>
                    <a:pt x="7187" y="3840"/>
                  </a:lnTo>
                  <a:lnTo>
                    <a:pt x="7007" y="3870"/>
                  </a:lnTo>
                  <a:lnTo>
                    <a:pt x="6992" y="3870"/>
                  </a:lnTo>
                  <a:lnTo>
                    <a:pt x="7007" y="3855"/>
                  </a:lnTo>
                  <a:lnTo>
                    <a:pt x="7261" y="3780"/>
                  </a:lnTo>
                  <a:lnTo>
                    <a:pt x="7366" y="3750"/>
                  </a:lnTo>
                  <a:lnTo>
                    <a:pt x="7456" y="3720"/>
                  </a:lnTo>
                  <a:lnTo>
                    <a:pt x="7605" y="3631"/>
                  </a:lnTo>
                  <a:lnTo>
                    <a:pt x="7724" y="3526"/>
                  </a:lnTo>
                  <a:lnTo>
                    <a:pt x="7814" y="3422"/>
                  </a:lnTo>
                  <a:lnTo>
                    <a:pt x="7874" y="3332"/>
                  </a:lnTo>
                  <a:lnTo>
                    <a:pt x="7904" y="3257"/>
                  </a:lnTo>
                  <a:lnTo>
                    <a:pt x="7934" y="3168"/>
                  </a:lnTo>
                  <a:lnTo>
                    <a:pt x="7291" y="3257"/>
                  </a:lnTo>
                  <a:lnTo>
                    <a:pt x="6738" y="3302"/>
                  </a:lnTo>
                  <a:lnTo>
                    <a:pt x="6305" y="3317"/>
                  </a:lnTo>
                  <a:lnTo>
                    <a:pt x="5947" y="3317"/>
                  </a:lnTo>
                  <a:lnTo>
                    <a:pt x="5678" y="3302"/>
                  </a:lnTo>
                  <a:lnTo>
                    <a:pt x="5484" y="3287"/>
                  </a:lnTo>
                  <a:lnTo>
                    <a:pt x="5349" y="3272"/>
                  </a:lnTo>
                  <a:lnTo>
                    <a:pt x="5558" y="3272"/>
                  </a:lnTo>
                  <a:lnTo>
                    <a:pt x="5782" y="3287"/>
                  </a:lnTo>
                  <a:lnTo>
                    <a:pt x="6066" y="3287"/>
                  </a:lnTo>
                  <a:lnTo>
                    <a:pt x="6395" y="3257"/>
                  </a:lnTo>
                  <a:lnTo>
                    <a:pt x="6738" y="3227"/>
                  </a:lnTo>
                  <a:lnTo>
                    <a:pt x="7067" y="3168"/>
                  </a:lnTo>
                  <a:lnTo>
                    <a:pt x="7231" y="3123"/>
                  </a:lnTo>
                  <a:lnTo>
                    <a:pt x="7396" y="3078"/>
                  </a:lnTo>
                  <a:lnTo>
                    <a:pt x="7680" y="2958"/>
                  </a:lnTo>
                  <a:lnTo>
                    <a:pt x="7934" y="2824"/>
                  </a:lnTo>
                  <a:lnTo>
                    <a:pt x="8143" y="2690"/>
                  </a:lnTo>
                  <a:lnTo>
                    <a:pt x="8217" y="2630"/>
                  </a:lnTo>
                  <a:lnTo>
                    <a:pt x="8277" y="2555"/>
                  </a:lnTo>
                  <a:lnTo>
                    <a:pt x="8307" y="2495"/>
                  </a:lnTo>
                  <a:lnTo>
                    <a:pt x="8322" y="2450"/>
                  </a:lnTo>
                  <a:lnTo>
                    <a:pt x="8307" y="2391"/>
                  </a:lnTo>
                  <a:lnTo>
                    <a:pt x="8247" y="2346"/>
                  </a:lnTo>
                  <a:lnTo>
                    <a:pt x="8173" y="2316"/>
                  </a:lnTo>
                  <a:lnTo>
                    <a:pt x="8053" y="2286"/>
                  </a:lnTo>
                  <a:lnTo>
                    <a:pt x="7904" y="2271"/>
                  </a:lnTo>
                  <a:lnTo>
                    <a:pt x="7321" y="2271"/>
                  </a:lnTo>
                  <a:lnTo>
                    <a:pt x="7007" y="2286"/>
                  </a:lnTo>
                  <a:lnTo>
                    <a:pt x="6470" y="2316"/>
                  </a:lnTo>
                  <a:lnTo>
                    <a:pt x="6216" y="2316"/>
                  </a:lnTo>
                  <a:lnTo>
                    <a:pt x="5932" y="2286"/>
                  </a:lnTo>
                  <a:lnTo>
                    <a:pt x="5588" y="2241"/>
                  </a:lnTo>
                  <a:lnTo>
                    <a:pt x="5185" y="2152"/>
                  </a:lnTo>
                  <a:lnTo>
                    <a:pt x="4333" y="1928"/>
                  </a:lnTo>
                  <a:lnTo>
                    <a:pt x="3975" y="1838"/>
                  </a:lnTo>
                  <a:lnTo>
                    <a:pt x="3676" y="1733"/>
                  </a:lnTo>
                  <a:lnTo>
                    <a:pt x="3452" y="1629"/>
                  </a:lnTo>
                  <a:lnTo>
                    <a:pt x="3377" y="1584"/>
                  </a:lnTo>
                  <a:lnTo>
                    <a:pt x="3302" y="1539"/>
                  </a:lnTo>
                  <a:lnTo>
                    <a:pt x="3258" y="1494"/>
                  </a:lnTo>
                  <a:lnTo>
                    <a:pt x="3243" y="1435"/>
                  </a:lnTo>
                  <a:lnTo>
                    <a:pt x="3243" y="1390"/>
                  </a:lnTo>
                  <a:lnTo>
                    <a:pt x="3272" y="1345"/>
                  </a:lnTo>
                  <a:lnTo>
                    <a:pt x="3332" y="1300"/>
                  </a:lnTo>
                  <a:lnTo>
                    <a:pt x="3392" y="1255"/>
                  </a:lnTo>
                  <a:lnTo>
                    <a:pt x="3526" y="1181"/>
                  </a:lnTo>
                  <a:lnTo>
                    <a:pt x="3691" y="1136"/>
                  </a:lnTo>
                  <a:lnTo>
                    <a:pt x="3900" y="1121"/>
                  </a:lnTo>
                  <a:lnTo>
                    <a:pt x="4109" y="1121"/>
                  </a:lnTo>
                  <a:lnTo>
                    <a:pt x="4333" y="1151"/>
                  </a:lnTo>
                  <a:lnTo>
                    <a:pt x="4572" y="1211"/>
                  </a:lnTo>
                  <a:lnTo>
                    <a:pt x="4811" y="1315"/>
                  </a:lnTo>
                  <a:lnTo>
                    <a:pt x="4916" y="1360"/>
                  </a:lnTo>
                  <a:lnTo>
                    <a:pt x="5020" y="1405"/>
                  </a:lnTo>
                  <a:lnTo>
                    <a:pt x="5110" y="1420"/>
                  </a:lnTo>
                  <a:lnTo>
                    <a:pt x="5200" y="1435"/>
                  </a:lnTo>
                  <a:lnTo>
                    <a:pt x="5334" y="1435"/>
                  </a:lnTo>
                  <a:lnTo>
                    <a:pt x="5394" y="1405"/>
                  </a:lnTo>
                  <a:lnTo>
                    <a:pt x="5439" y="1390"/>
                  </a:lnTo>
                  <a:lnTo>
                    <a:pt x="5469" y="1360"/>
                  </a:lnTo>
                  <a:lnTo>
                    <a:pt x="5498" y="1315"/>
                  </a:lnTo>
                  <a:lnTo>
                    <a:pt x="5528" y="1225"/>
                  </a:lnTo>
                  <a:lnTo>
                    <a:pt x="5543" y="1121"/>
                  </a:lnTo>
                  <a:lnTo>
                    <a:pt x="5513" y="1016"/>
                  </a:lnTo>
                  <a:lnTo>
                    <a:pt x="5484" y="957"/>
                  </a:lnTo>
                  <a:lnTo>
                    <a:pt x="5439" y="897"/>
                  </a:lnTo>
                  <a:lnTo>
                    <a:pt x="5304" y="747"/>
                  </a:lnTo>
                  <a:lnTo>
                    <a:pt x="5110" y="598"/>
                  </a:lnTo>
                  <a:lnTo>
                    <a:pt x="4871" y="434"/>
                  </a:lnTo>
                  <a:lnTo>
                    <a:pt x="4602" y="284"/>
                  </a:lnTo>
                  <a:lnTo>
                    <a:pt x="4303" y="150"/>
                  </a:lnTo>
                  <a:lnTo>
                    <a:pt x="4154" y="105"/>
                  </a:lnTo>
                  <a:lnTo>
                    <a:pt x="4005" y="60"/>
                  </a:lnTo>
                  <a:lnTo>
                    <a:pt x="3855" y="30"/>
                  </a:lnTo>
                  <a:lnTo>
                    <a:pt x="3691"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32"/>
          <p:cNvSpPr txBox="1"/>
          <p:nvPr/>
        </p:nvSpPr>
        <p:spPr>
          <a:xfrm>
            <a:off x="5411298" y="2455880"/>
            <a:ext cx="1527012" cy="833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latin typeface="Fira Sans Extra Condensed"/>
                <a:ea typeface="Fira Sans Extra Condensed"/>
                <a:cs typeface="Fira Sans Extra Condensed"/>
                <a:sym typeface="Fira Sans Extra Condensed"/>
              </a:rPr>
              <a:t>Thank</a:t>
            </a:r>
          </a:p>
          <a:p>
            <a:pPr marL="0" lvl="0" indent="0" algn="l" rtl="0">
              <a:spcBef>
                <a:spcPts val="0"/>
              </a:spcBef>
              <a:spcAft>
                <a:spcPts val="0"/>
              </a:spcAft>
              <a:buNone/>
            </a:pPr>
            <a:r>
              <a:rPr lang="en" sz="3600" b="1" dirty="0">
                <a:solidFill>
                  <a:srgbClr val="000000"/>
                </a:solidFill>
                <a:latin typeface="Fira Sans Extra Condensed"/>
                <a:ea typeface="Fira Sans Extra Condensed"/>
                <a:cs typeface="Fira Sans Extra Condensed"/>
                <a:sym typeface="Fira Sans Extra Condensed"/>
              </a:rPr>
              <a:t>You</a:t>
            </a:r>
            <a:endParaRPr sz="3600" b="1" dirty="0">
              <a:solidFill>
                <a:srgbClr val="000000"/>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5" name="Google Shape;335;p17"/>
          <p:cNvSpPr/>
          <p:nvPr/>
        </p:nvSpPr>
        <p:spPr>
          <a:xfrm>
            <a:off x="695359" y="13563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Glaucoma Disease Detection</a:t>
            </a:r>
          </a:p>
        </p:txBody>
      </p:sp>
      <p:grpSp>
        <p:nvGrpSpPr>
          <p:cNvPr id="345" name="Google Shape;345;p17"/>
          <p:cNvGrpSpPr/>
          <p:nvPr/>
        </p:nvGrpSpPr>
        <p:grpSpPr>
          <a:xfrm>
            <a:off x="849746" y="1512507"/>
            <a:ext cx="472142" cy="472112"/>
            <a:chOff x="-44512325" y="3176075"/>
            <a:chExt cx="300900" cy="300900"/>
          </a:xfrm>
        </p:grpSpPr>
        <p:sp>
          <p:nvSpPr>
            <p:cNvPr id="346" name="Google Shape;346;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7"/>
          <p:cNvGrpSpPr/>
          <p:nvPr/>
        </p:nvGrpSpPr>
        <p:grpSpPr>
          <a:xfrm>
            <a:off x="695359" y="1130439"/>
            <a:ext cx="7440691" cy="3464421"/>
            <a:chOff x="695359" y="1124304"/>
            <a:chExt cx="3343200" cy="2248819"/>
          </a:xfrm>
        </p:grpSpPr>
        <p:sp>
          <p:nvSpPr>
            <p:cNvPr id="350" name="Google Shape;350;p17"/>
            <p:cNvSpPr txBox="1"/>
            <p:nvPr/>
          </p:nvSpPr>
          <p:spPr>
            <a:xfrm>
              <a:off x="1151301" y="1124304"/>
              <a:ext cx="2571767" cy="7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latin typeface="Fira Sans Extra Condensed"/>
                  <a:ea typeface="Fira Sans Extra Condensed"/>
                  <a:cs typeface="Fira Sans Extra Condensed"/>
                  <a:sym typeface="Fira Sans Extra Condensed"/>
                </a:rPr>
                <a:t>Abstract</a:t>
              </a:r>
              <a:r>
                <a:rPr lang="en" sz="1800" b="1" dirty="0">
                  <a:latin typeface="Fira Sans Extra Condensed"/>
                  <a:ea typeface="Fira Sans Extra Condensed"/>
                  <a:cs typeface="Fira Sans Extra Condensed"/>
                  <a:sym typeface="Fira Sans Extra Condensed"/>
                </a:rPr>
                <a:t> </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51" name="Google Shape;351;p17"/>
            <p:cNvSpPr txBox="1"/>
            <p:nvPr/>
          </p:nvSpPr>
          <p:spPr>
            <a:xfrm>
              <a:off x="695359" y="2239723"/>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US" dirty="0">
                  <a:latin typeface="Roboto"/>
                  <a:ea typeface="Roboto"/>
                  <a:cs typeface="Roboto"/>
                  <a:sym typeface="Roboto"/>
                </a:rPr>
                <a:t>This case study is based on the Deep Learning (DL) approach named </a:t>
              </a:r>
              <a:r>
                <a:rPr lang="en-US" b="1" i="1" dirty="0">
                  <a:latin typeface="Roboto"/>
                  <a:ea typeface="Roboto"/>
                  <a:cs typeface="Roboto"/>
                  <a:sym typeface="Roboto"/>
                </a:rPr>
                <a:t>Convolution Neural Network (CNN) </a:t>
              </a:r>
            </a:p>
            <a:p>
              <a:pPr marL="320040" lvl="1" indent="-317500">
                <a:buSzPts val="1400"/>
                <a:buFont typeface="Roboto"/>
                <a:buChar char="●"/>
              </a:pPr>
              <a:endParaRPr lang="en-US" b="1" i="1" dirty="0">
                <a:latin typeface="Roboto"/>
                <a:ea typeface="Roboto"/>
                <a:cs typeface="Roboto"/>
                <a:sym typeface="Roboto"/>
              </a:endParaRPr>
            </a:p>
            <a:p>
              <a:pPr marL="320040" lvl="1" indent="-317500">
                <a:buSzPts val="1400"/>
                <a:buFont typeface="Roboto"/>
                <a:buChar char="●"/>
              </a:pPr>
              <a:r>
                <a:rPr lang="en-US" dirty="0">
                  <a:latin typeface="Roboto"/>
                  <a:ea typeface="Roboto"/>
                  <a:cs typeface="Roboto"/>
                  <a:sym typeface="Roboto"/>
                </a:rPr>
                <a:t>Used two algorithms: MobileNetV2 and DensNet201 deep learning models for identifying and classifying Glaucoma</a:t>
              </a:r>
            </a:p>
          </p:txBody>
        </p:sp>
      </p:grpSp>
    </p:spTree>
    <p:extLst>
      <p:ext uri="{BB962C8B-B14F-4D97-AF65-F5344CB8AC3E}">
        <p14:creationId xmlns:p14="http://schemas.microsoft.com/office/powerpoint/2010/main" val="707803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5" name="Google Shape;335;p17"/>
          <p:cNvSpPr/>
          <p:nvPr/>
        </p:nvSpPr>
        <p:spPr>
          <a:xfrm>
            <a:off x="695359" y="13563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Glaucoma Disease Detection</a:t>
            </a:r>
          </a:p>
        </p:txBody>
      </p:sp>
      <p:grpSp>
        <p:nvGrpSpPr>
          <p:cNvPr id="345" name="Google Shape;345;p17"/>
          <p:cNvGrpSpPr/>
          <p:nvPr/>
        </p:nvGrpSpPr>
        <p:grpSpPr>
          <a:xfrm>
            <a:off x="849746" y="1512507"/>
            <a:ext cx="472142" cy="472112"/>
            <a:chOff x="-44512325" y="3176075"/>
            <a:chExt cx="300900" cy="300900"/>
          </a:xfrm>
        </p:grpSpPr>
        <p:sp>
          <p:nvSpPr>
            <p:cNvPr id="346" name="Google Shape;346;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7"/>
          <p:cNvGrpSpPr/>
          <p:nvPr/>
        </p:nvGrpSpPr>
        <p:grpSpPr>
          <a:xfrm>
            <a:off x="695359" y="1130439"/>
            <a:ext cx="7440691" cy="3133910"/>
            <a:chOff x="695359" y="1124304"/>
            <a:chExt cx="3343200" cy="2034278"/>
          </a:xfrm>
        </p:grpSpPr>
        <p:sp>
          <p:nvSpPr>
            <p:cNvPr id="350" name="Google Shape;350;p17"/>
            <p:cNvSpPr txBox="1"/>
            <p:nvPr/>
          </p:nvSpPr>
          <p:spPr>
            <a:xfrm>
              <a:off x="1151301" y="1124304"/>
              <a:ext cx="2571767" cy="7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latin typeface="Fira Sans Extra Condensed"/>
                  <a:ea typeface="Fira Sans Extra Condensed"/>
                  <a:cs typeface="Fira Sans Extra Condensed"/>
                  <a:sym typeface="Fira Sans Extra Condensed"/>
                </a:rPr>
                <a:t>Introduction</a:t>
              </a:r>
              <a:r>
                <a:rPr lang="en" sz="1800" b="1" dirty="0">
                  <a:latin typeface="Fira Sans Extra Condensed"/>
                  <a:ea typeface="Fira Sans Extra Condensed"/>
                  <a:cs typeface="Fira Sans Extra Condensed"/>
                  <a:sym typeface="Fira Sans Extra Condensed"/>
                </a:rPr>
                <a:t> </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51" name="Google Shape;351;p17"/>
            <p:cNvSpPr txBox="1"/>
            <p:nvPr/>
          </p:nvSpPr>
          <p:spPr>
            <a:xfrm>
              <a:off x="695359" y="2025182"/>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US" dirty="0">
                  <a:latin typeface="Roboto"/>
                  <a:ea typeface="Roboto"/>
                  <a:cs typeface="Roboto"/>
                  <a:sym typeface="Roboto"/>
                </a:rPr>
                <a:t>Glaucoma is a chronic eye disease that leads to irreversible vision loss. Glaucoma can be broadly classified into two categories: Open Angle Glaucoma and Closed Angular Glaucoma. </a:t>
              </a:r>
            </a:p>
            <a:p>
              <a:pPr marL="320040" lvl="0" indent="-317500" algn="l" rtl="0">
                <a:spcBef>
                  <a:spcPts val="0"/>
                </a:spcBef>
                <a:spcAft>
                  <a:spcPts val="0"/>
                </a:spcAft>
                <a:buSzPts val="1400"/>
                <a:buFont typeface="Roboto"/>
                <a:buChar char="●"/>
              </a:pPr>
              <a:endParaRPr lang="en-US"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The symptoms can start so slowly that it is not noticeable. The only way to find out if you have glaucoma is to get a comprehensive dilated eye exam</a:t>
              </a:r>
            </a:p>
            <a:p>
              <a:pPr marL="320040" lvl="0" indent="-317500" algn="l" rtl="0">
                <a:spcBef>
                  <a:spcPts val="0"/>
                </a:spcBef>
                <a:spcAft>
                  <a:spcPts val="0"/>
                </a:spcAft>
                <a:buSzPts val="1400"/>
                <a:buFont typeface="Roboto"/>
                <a:buChar char="●"/>
              </a:pPr>
              <a:endParaRPr lang="en-US" dirty="0">
                <a:latin typeface="Roboto"/>
                <a:ea typeface="Roboto"/>
                <a:cs typeface="Roboto"/>
                <a:sym typeface="Roboto"/>
              </a:endParaRPr>
            </a:p>
            <a:p>
              <a:pPr marL="320040" lvl="0" indent="-317500" algn="l" rtl="0">
                <a:spcBef>
                  <a:spcPts val="0"/>
                </a:spcBef>
                <a:spcAft>
                  <a:spcPts val="0"/>
                </a:spcAft>
                <a:buSzPts val="1400"/>
                <a:buFont typeface="Roboto"/>
                <a:buChar char="●"/>
              </a:pPr>
              <a:endParaRPr lang="en-US" dirty="0">
                <a:latin typeface="Roboto"/>
                <a:ea typeface="Roboto"/>
                <a:cs typeface="Roboto"/>
                <a:sym typeface="Roboto"/>
              </a:endParaRPr>
            </a:p>
          </p:txBody>
        </p:sp>
      </p:grpSp>
      <p:pic>
        <p:nvPicPr>
          <p:cNvPr id="2" name="Picture 1">
            <a:extLst>
              <a:ext uri="{FF2B5EF4-FFF2-40B4-BE49-F238E27FC236}">
                <a16:creationId xmlns:a16="http://schemas.microsoft.com/office/drawing/2014/main" id="{3430611F-C96C-7EA7-5237-1B13AE61BC8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8476" y="4013061"/>
            <a:ext cx="1867048" cy="939796"/>
          </a:xfrm>
          <a:prstGeom prst="rect">
            <a:avLst/>
          </a:prstGeom>
          <a:noFill/>
          <a:ln>
            <a:noFill/>
          </a:ln>
        </p:spPr>
      </p:pic>
    </p:spTree>
    <p:extLst>
      <p:ext uri="{BB962C8B-B14F-4D97-AF65-F5344CB8AC3E}">
        <p14:creationId xmlns:p14="http://schemas.microsoft.com/office/powerpoint/2010/main" val="189448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5" name="Google Shape;335;p17"/>
          <p:cNvSpPr/>
          <p:nvPr/>
        </p:nvSpPr>
        <p:spPr>
          <a:xfrm>
            <a:off x="695359" y="13563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Glaucoma Disease Detection</a:t>
            </a:r>
          </a:p>
        </p:txBody>
      </p:sp>
      <p:grpSp>
        <p:nvGrpSpPr>
          <p:cNvPr id="345" name="Google Shape;345;p17"/>
          <p:cNvGrpSpPr/>
          <p:nvPr/>
        </p:nvGrpSpPr>
        <p:grpSpPr>
          <a:xfrm>
            <a:off x="849746" y="1512507"/>
            <a:ext cx="472142" cy="472112"/>
            <a:chOff x="-44512325" y="3176075"/>
            <a:chExt cx="300900" cy="300900"/>
          </a:xfrm>
        </p:grpSpPr>
        <p:sp>
          <p:nvSpPr>
            <p:cNvPr id="346" name="Google Shape;346;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7"/>
          <p:cNvGrpSpPr/>
          <p:nvPr/>
        </p:nvGrpSpPr>
        <p:grpSpPr>
          <a:xfrm>
            <a:off x="695359" y="1130439"/>
            <a:ext cx="7440691" cy="3133910"/>
            <a:chOff x="695359" y="1124304"/>
            <a:chExt cx="3343200" cy="2034278"/>
          </a:xfrm>
        </p:grpSpPr>
        <p:sp>
          <p:nvSpPr>
            <p:cNvPr id="350" name="Google Shape;350;p17"/>
            <p:cNvSpPr txBox="1"/>
            <p:nvPr/>
          </p:nvSpPr>
          <p:spPr>
            <a:xfrm>
              <a:off x="1151301" y="1124304"/>
              <a:ext cx="2571767" cy="7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latin typeface="Fira Sans Extra Condensed"/>
                  <a:ea typeface="Fira Sans Extra Condensed"/>
                  <a:cs typeface="Fira Sans Extra Condensed"/>
                  <a:sym typeface="Fira Sans Extra Condensed"/>
                </a:rPr>
                <a:t>Methods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51" name="Google Shape;351;p17"/>
            <p:cNvSpPr txBox="1"/>
            <p:nvPr/>
          </p:nvSpPr>
          <p:spPr>
            <a:xfrm>
              <a:off x="695359" y="2025182"/>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US" dirty="0">
                  <a:latin typeface="Roboto"/>
                  <a:ea typeface="Roboto"/>
                  <a:cs typeface="Roboto"/>
                  <a:sym typeface="Roboto"/>
                </a:rPr>
                <a:t>We used glaucoma dataset used to assess based on the value loss and value accuracy of two models MobileNetV2 and Densnet201</a:t>
              </a:r>
            </a:p>
            <a:p>
              <a:pPr marL="320040" lvl="0" indent="-317500" algn="l" rtl="0">
                <a:spcBef>
                  <a:spcPts val="0"/>
                </a:spcBef>
                <a:spcAft>
                  <a:spcPts val="0"/>
                </a:spcAft>
                <a:buSzPts val="1400"/>
                <a:buFont typeface="Roboto"/>
                <a:buChar char="●"/>
              </a:pPr>
              <a:endParaRPr lang="en-US"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We used 938 photos of Glaucoma illness from 10 different classes</a:t>
              </a:r>
            </a:p>
            <a:p>
              <a:pPr marL="2540" lvl="0" algn="l" rtl="0">
                <a:spcBef>
                  <a:spcPts val="0"/>
                </a:spcBef>
                <a:spcAft>
                  <a:spcPts val="0"/>
                </a:spcAft>
                <a:buSzPts val="1400"/>
              </a:pPr>
              <a:endParaRPr lang="en-US"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Classified report in which we compared the accuracy, recall, and f1-score of the two classification models</a:t>
              </a:r>
            </a:p>
          </p:txBody>
        </p:sp>
      </p:grpSp>
    </p:spTree>
    <p:extLst>
      <p:ext uri="{BB962C8B-B14F-4D97-AF65-F5344CB8AC3E}">
        <p14:creationId xmlns:p14="http://schemas.microsoft.com/office/powerpoint/2010/main" val="93391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4823039" y="1818233"/>
            <a:ext cx="4148536" cy="3017623"/>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241483" y="1784690"/>
            <a:ext cx="4031851" cy="3137535"/>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4960660" y="133730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Methods</a:t>
            </a:r>
          </a:p>
        </p:txBody>
      </p:sp>
      <p:grpSp>
        <p:nvGrpSpPr>
          <p:cNvPr id="337" name="Google Shape;337;p17"/>
          <p:cNvGrpSpPr/>
          <p:nvPr/>
        </p:nvGrpSpPr>
        <p:grpSpPr>
          <a:xfrm>
            <a:off x="716345" y="1436401"/>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7"/>
          <p:cNvGrpSpPr/>
          <p:nvPr/>
        </p:nvGrpSpPr>
        <p:grpSpPr>
          <a:xfrm>
            <a:off x="5115047" y="1493457"/>
            <a:ext cx="472142" cy="472112"/>
            <a:chOff x="-44512325" y="3176075"/>
            <a:chExt cx="300900" cy="300900"/>
          </a:xfrm>
        </p:grpSpPr>
        <p:sp>
          <p:nvSpPr>
            <p:cNvPr id="346" name="Google Shape;346;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7"/>
          <p:cNvGrpSpPr/>
          <p:nvPr/>
        </p:nvGrpSpPr>
        <p:grpSpPr>
          <a:xfrm>
            <a:off x="585793" y="2359226"/>
            <a:ext cx="3343229" cy="1488799"/>
            <a:chOff x="695359" y="2302076"/>
            <a:chExt cx="3343229" cy="1488799"/>
          </a:xfrm>
        </p:grpSpPr>
        <p:sp>
          <p:nvSpPr>
            <p:cNvPr id="350" name="Google Shape;350;p17"/>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MobileNetV2</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51" name="Google Shape;351;p17"/>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US" sz="1200" dirty="0">
                  <a:latin typeface="Roboto"/>
                  <a:ea typeface="Roboto"/>
                  <a:cs typeface="Roboto"/>
                  <a:sym typeface="Roboto"/>
                </a:rPr>
                <a:t>MobileNet-v2 is a convolutional neural network that is 53 layers deep. They act according to environment</a:t>
              </a:r>
            </a:p>
            <a:p>
              <a:pPr marL="2540" lvl="0" algn="l" rtl="0">
                <a:spcBef>
                  <a:spcPts val="0"/>
                </a:spcBef>
                <a:spcAft>
                  <a:spcPts val="0"/>
                </a:spcAft>
                <a:buSzPts val="1400"/>
              </a:pPr>
              <a:endParaRPr lang="en-US" sz="1200"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US" sz="1200" dirty="0">
                  <a:latin typeface="Roboto"/>
                  <a:ea typeface="Roboto"/>
                  <a:cs typeface="Roboto"/>
                  <a:sym typeface="Roboto"/>
                </a:rPr>
                <a:t>The MobileNetV2 models are faster due to the reduced model size and complexity</a:t>
              </a:r>
            </a:p>
            <a:p>
              <a:pPr marL="2540" lvl="0" algn="l" rtl="0">
                <a:spcBef>
                  <a:spcPts val="0"/>
                </a:spcBef>
                <a:spcAft>
                  <a:spcPts val="0"/>
                </a:spcAft>
                <a:buSzPts val="1400"/>
              </a:pPr>
              <a:endParaRPr sz="1200"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US" sz="1200" dirty="0">
                  <a:latin typeface="Roboto"/>
                  <a:ea typeface="Roboto"/>
                  <a:cs typeface="Roboto"/>
                  <a:sym typeface="Roboto"/>
                </a:rPr>
                <a:t>Very effective feature extractor for object detection and segmentation</a:t>
              </a:r>
              <a:endParaRPr lang="en-IN" sz="1200" dirty="0">
                <a:latin typeface="Roboto"/>
                <a:ea typeface="Roboto"/>
                <a:cs typeface="Roboto"/>
                <a:sym typeface="Roboto"/>
              </a:endParaRPr>
            </a:p>
          </p:txBody>
        </p:sp>
      </p:grpSp>
      <p:grpSp>
        <p:nvGrpSpPr>
          <p:cNvPr id="352" name="Google Shape;352;p17"/>
          <p:cNvGrpSpPr/>
          <p:nvPr/>
        </p:nvGrpSpPr>
        <p:grpSpPr>
          <a:xfrm>
            <a:off x="5273251" y="2359226"/>
            <a:ext cx="3343204" cy="1488799"/>
            <a:chOff x="5114996" y="2302076"/>
            <a:chExt cx="3343204" cy="1488799"/>
          </a:xfrm>
        </p:grpSpPr>
        <p:sp>
          <p:nvSpPr>
            <p:cNvPr id="353" name="Google Shape;353;p17"/>
            <p:cNvSpPr txBox="1"/>
            <p:nvPr/>
          </p:nvSpPr>
          <p:spPr>
            <a:xfrm>
              <a:off x="5114996"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DensNet201</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54" name="Google Shape;354;p17"/>
            <p:cNvSpPr txBox="1"/>
            <p:nvPr/>
          </p:nvSpPr>
          <p:spPr>
            <a:xfrm>
              <a:off x="5115000"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US" sz="1200" dirty="0">
                  <a:latin typeface="Roboto"/>
                  <a:ea typeface="Roboto"/>
                  <a:cs typeface="Roboto"/>
                  <a:sym typeface="Roboto"/>
                </a:rPr>
                <a:t>DenseNet-201 is a convolutional neural network that is 201 layers deep. Computers observe and analyze</a:t>
              </a:r>
            </a:p>
            <a:p>
              <a:pPr marL="2540" lvl="0" algn="l" rtl="0">
                <a:spcBef>
                  <a:spcPts val="0"/>
                </a:spcBef>
                <a:spcAft>
                  <a:spcPts val="0"/>
                </a:spcAft>
                <a:buSzPts val="1400"/>
              </a:pPr>
              <a:endParaRPr lang="en-US" sz="1200"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US" sz="1200" dirty="0">
                  <a:latin typeface="Roboto"/>
                  <a:ea typeface="Roboto"/>
                  <a:cs typeface="Roboto"/>
                  <a:sym typeface="Roboto"/>
                </a:rPr>
                <a:t>Feature maps of each layer are spliced with the previous layer, and the data is replicated multiple times</a:t>
              </a:r>
            </a:p>
            <a:p>
              <a:pPr marL="320040" lvl="0" indent="-317500" algn="l" rtl="0">
                <a:spcBef>
                  <a:spcPts val="0"/>
                </a:spcBef>
                <a:spcAft>
                  <a:spcPts val="0"/>
                </a:spcAft>
                <a:buSzPts val="1400"/>
                <a:buFont typeface="Roboto"/>
                <a:buChar char="●"/>
              </a:pPr>
              <a:endParaRPr lang="en-IN" sz="1200"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IN" sz="1200" dirty="0">
                  <a:latin typeface="Roboto"/>
                  <a:ea typeface="Roboto"/>
                  <a:cs typeface="Roboto"/>
                  <a:sym typeface="Roboto"/>
                </a:rPr>
                <a:t>Encourage feature reuse</a:t>
              </a:r>
              <a:endParaRPr sz="1200" dirty="0">
                <a:latin typeface="Roboto"/>
                <a:ea typeface="Roboto"/>
                <a:cs typeface="Roboto"/>
                <a:sym typeface="Roboto"/>
              </a:endParaRPr>
            </a:p>
          </p:txBody>
        </p:sp>
      </p:grpSp>
      <p:sp>
        <p:nvSpPr>
          <p:cNvPr id="355" name="Google Shape;355;p17"/>
          <p:cNvSpPr/>
          <p:nvPr/>
        </p:nvSpPr>
        <p:spPr>
          <a:xfrm>
            <a:off x="4184410" y="2574675"/>
            <a:ext cx="784800" cy="78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Vs</a:t>
            </a:r>
            <a:endParaRPr sz="1800" b="1">
              <a:solidFill>
                <a:schemeClr val="lt1"/>
              </a:solidFill>
              <a:latin typeface="Fira Sans Extra Condensed"/>
              <a:ea typeface="Fira Sans Extra Condensed"/>
              <a:cs typeface="Fira Sans Extra Condensed"/>
              <a:sym typeface="Fira Sans Extra Condensed"/>
            </a:endParaRPr>
          </a:p>
        </p:txBody>
      </p:sp>
      <p:sp>
        <p:nvSpPr>
          <p:cNvPr id="2" name="Google Shape;336;p17">
            <a:extLst>
              <a:ext uri="{FF2B5EF4-FFF2-40B4-BE49-F238E27FC236}">
                <a16:creationId xmlns:a16="http://schemas.microsoft.com/office/drawing/2014/main" id="{484CA6CD-253C-3D91-F7F6-5B6E2C81AEF0}"/>
              </a:ext>
            </a:extLst>
          </p:cNvPr>
          <p:cNvSpPr txBox="1">
            <a:spLocks/>
          </p:cNvSpPr>
          <p:nvPr/>
        </p:nvSpPr>
        <p:spPr>
          <a:xfrm>
            <a:off x="457200" y="919588"/>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IN"/>
              <a:t>MobileNetV2 and DensNet201</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6" name="Google Shape;336;p17"/>
          <p:cNvSpPr txBox="1">
            <a:spLocks noGrp="1"/>
          </p:cNvSpPr>
          <p:nvPr>
            <p:ph type="title"/>
          </p:nvPr>
        </p:nvSpPr>
        <p:spPr>
          <a:xfrm>
            <a:off x="457200" y="56006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Images</a:t>
            </a:r>
          </a:p>
        </p:txBody>
      </p:sp>
      <p:grpSp>
        <p:nvGrpSpPr>
          <p:cNvPr id="337" name="Google Shape;337;p17"/>
          <p:cNvGrpSpPr/>
          <p:nvPr/>
        </p:nvGrpSpPr>
        <p:grpSpPr>
          <a:xfrm>
            <a:off x="716345" y="1436401"/>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B066A35-F9E4-7E91-8BF3-B603C0F6EADC}"/>
              </a:ext>
            </a:extLst>
          </p:cNvPr>
          <p:cNvPicPr>
            <a:picLocks noChangeAspect="1"/>
          </p:cNvPicPr>
          <p:nvPr/>
        </p:nvPicPr>
        <p:blipFill>
          <a:blip r:embed="rId3"/>
          <a:stretch>
            <a:fillRect/>
          </a:stretch>
        </p:blipFill>
        <p:spPr>
          <a:xfrm>
            <a:off x="2244091" y="2894965"/>
            <a:ext cx="4326770" cy="2111375"/>
          </a:xfrm>
          <a:prstGeom prst="rect">
            <a:avLst/>
          </a:prstGeom>
        </p:spPr>
      </p:pic>
      <p:pic>
        <p:nvPicPr>
          <p:cNvPr id="6" name="Picture 5">
            <a:extLst>
              <a:ext uri="{FF2B5EF4-FFF2-40B4-BE49-F238E27FC236}">
                <a16:creationId xmlns:a16="http://schemas.microsoft.com/office/drawing/2014/main" id="{EA2DDEBC-0FA6-CD2E-595C-21474F90ECED}"/>
              </a:ext>
            </a:extLst>
          </p:cNvPr>
          <p:cNvPicPr>
            <a:picLocks noChangeAspect="1"/>
          </p:cNvPicPr>
          <p:nvPr/>
        </p:nvPicPr>
        <p:blipFill>
          <a:blip r:embed="rId4"/>
          <a:stretch>
            <a:fillRect/>
          </a:stretch>
        </p:blipFill>
        <p:spPr>
          <a:xfrm>
            <a:off x="2489835" y="1089501"/>
            <a:ext cx="3821430" cy="1805464"/>
          </a:xfrm>
          <a:prstGeom prst="rect">
            <a:avLst/>
          </a:prstGeom>
        </p:spPr>
      </p:pic>
    </p:spTree>
    <p:extLst>
      <p:ext uri="{BB962C8B-B14F-4D97-AF65-F5344CB8AC3E}">
        <p14:creationId xmlns:p14="http://schemas.microsoft.com/office/powerpoint/2010/main" val="249334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Model Testing</a:t>
            </a:r>
          </a:p>
        </p:txBody>
      </p:sp>
      <p:sp>
        <p:nvSpPr>
          <p:cNvPr id="6" name="Google Shape;351;p17">
            <a:extLst>
              <a:ext uri="{FF2B5EF4-FFF2-40B4-BE49-F238E27FC236}">
                <a16:creationId xmlns:a16="http://schemas.microsoft.com/office/drawing/2014/main" id="{B9B3C5F0-C542-B666-587F-B77F20C85FD6}"/>
              </a:ext>
            </a:extLst>
          </p:cNvPr>
          <p:cNvSpPr txBox="1"/>
          <p:nvPr/>
        </p:nvSpPr>
        <p:spPr>
          <a:xfrm>
            <a:off x="1063340" y="963808"/>
            <a:ext cx="7440691" cy="1746061"/>
          </a:xfrm>
          <a:prstGeom prst="rect">
            <a:avLst/>
          </a:prstGeom>
          <a:noFill/>
          <a:ln>
            <a:noFill/>
          </a:ln>
        </p:spPr>
        <p:txBody>
          <a:bodyPr spcFirstLastPara="1" wrap="square" lIns="91425" tIns="91425" rIns="91425" bIns="91425" anchor="t" anchorCtr="0">
            <a:noAutofit/>
          </a:bodyPr>
          <a:lstStyle/>
          <a:p>
            <a:pPr marL="2540" lvl="0" algn="ctr" rtl="0">
              <a:spcBef>
                <a:spcPts val="0"/>
              </a:spcBef>
              <a:spcAft>
                <a:spcPts val="0"/>
              </a:spcAft>
              <a:buSzPts val="1400"/>
            </a:pPr>
            <a:r>
              <a:rPr lang="en-US" dirty="0">
                <a:latin typeface="Roboto"/>
                <a:ea typeface="Roboto"/>
                <a:cs typeface="Roboto"/>
                <a:sym typeface="Roboto"/>
              </a:rPr>
              <a:t>We have divided our dataset into the 70% for training and 30% for testing of the dataset, 30 epochs, and 30 batch sizes for training time. </a:t>
            </a:r>
          </a:p>
          <a:p>
            <a:pPr marL="320040" lvl="0" indent="-317500" algn="l" rtl="0">
              <a:spcBef>
                <a:spcPts val="0"/>
              </a:spcBef>
              <a:spcAft>
                <a:spcPts val="0"/>
              </a:spcAft>
              <a:buSzPts val="1400"/>
              <a:buFont typeface="Roboto"/>
              <a:buChar char="●"/>
            </a:pPr>
            <a:endParaRPr lang="en-US" dirty="0">
              <a:latin typeface="Roboto"/>
              <a:ea typeface="Roboto"/>
              <a:cs typeface="Roboto"/>
              <a:sym typeface="Roboto"/>
            </a:endParaRPr>
          </a:p>
        </p:txBody>
      </p:sp>
      <p:pic>
        <p:nvPicPr>
          <p:cNvPr id="8" name="Picture 7">
            <a:extLst>
              <a:ext uri="{FF2B5EF4-FFF2-40B4-BE49-F238E27FC236}">
                <a16:creationId xmlns:a16="http://schemas.microsoft.com/office/drawing/2014/main" id="{9C3561AE-3863-9046-16E7-0EEE0F6DFD25}"/>
              </a:ext>
            </a:extLst>
          </p:cNvPr>
          <p:cNvPicPr>
            <a:picLocks noChangeAspect="1"/>
          </p:cNvPicPr>
          <p:nvPr/>
        </p:nvPicPr>
        <p:blipFill>
          <a:blip r:embed="rId3"/>
          <a:srcRect/>
          <a:stretch/>
        </p:blipFill>
        <p:spPr>
          <a:xfrm>
            <a:off x="457200" y="1565907"/>
            <a:ext cx="3932031" cy="329598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97CD2A19-A752-A139-8E63-11E718045950}"/>
              </a:ext>
            </a:extLst>
          </p:cNvPr>
          <p:cNvPicPr>
            <a:picLocks noChangeAspect="1"/>
          </p:cNvPicPr>
          <p:nvPr/>
        </p:nvPicPr>
        <p:blipFill>
          <a:blip r:embed="rId4"/>
          <a:srcRect/>
          <a:stretch/>
        </p:blipFill>
        <p:spPr>
          <a:xfrm>
            <a:off x="4572000" y="1565907"/>
            <a:ext cx="3932031" cy="32959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5140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Accuracy</a:t>
            </a:r>
          </a:p>
        </p:txBody>
      </p:sp>
      <p:pic>
        <p:nvPicPr>
          <p:cNvPr id="2" name="Picture 1">
            <a:extLst>
              <a:ext uri="{FF2B5EF4-FFF2-40B4-BE49-F238E27FC236}">
                <a16:creationId xmlns:a16="http://schemas.microsoft.com/office/drawing/2014/main" id="{73E769EE-67BC-BD7B-2FC2-6AB4810EE46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0859" y="1444942"/>
            <a:ext cx="6842281" cy="26469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9471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Accuracy</a:t>
            </a:r>
          </a:p>
        </p:txBody>
      </p:sp>
      <p:pic>
        <p:nvPicPr>
          <p:cNvPr id="7" name="Picture 6">
            <a:extLst>
              <a:ext uri="{FF2B5EF4-FFF2-40B4-BE49-F238E27FC236}">
                <a16:creationId xmlns:a16="http://schemas.microsoft.com/office/drawing/2014/main" id="{BDEEC864-829D-9B4E-2205-5169C698199D}"/>
              </a:ext>
            </a:extLst>
          </p:cNvPr>
          <p:cNvPicPr>
            <a:picLocks noChangeAspect="1"/>
          </p:cNvPicPr>
          <p:nvPr/>
        </p:nvPicPr>
        <p:blipFill>
          <a:blip r:embed="rId3"/>
          <a:stretch>
            <a:fillRect/>
          </a:stretch>
        </p:blipFill>
        <p:spPr>
          <a:xfrm>
            <a:off x="2419719" y="977265"/>
            <a:ext cx="4304561" cy="39033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31228017"/>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526</Words>
  <Application>Microsoft Office PowerPoint</Application>
  <PresentationFormat>On-screen Show (16:9)</PresentationFormat>
  <Paragraphs>70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Roboto</vt:lpstr>
      <vt:lpstr>Fira Sans Extra Condensed SemiBold</vt:lpstr>
      <vt:lpstr>Fira Sans Extra Condensed</vt:lpstr>
      <vt:lpstr>Arial</vt:lpstr>
      <vt:lpstr>Machine Learning Infographics by Slidesgo</vt:lpstr>
      <vt:lpstr>Machine Learning Coursework Presentation</vt:lpstr>
      <vt:lpstr>Glaucoma Disease Detection</vt:lpstr>
      <vt:lpstr>Glaucoma Disease Detection</vt:lpstr>
      <vt:lpstr>Glaucoma Disease Detection</vt:lpstr>
      <vt:lpstr>Methods</vt:lpstr>
      <vt:lpstr>Images</vt:lpstr>
      <vt:lpstr>Model Testing</vt:lpstr>
      <vt:lpstr>Accuracy</vt:lpstr>
      <vt:lpstr>Accuracy</vt:lpstr>
      <vt:lpstr>Conclusion</vt:lpstr>
      <vt:lpstr>Future Works</vt:lpstr>
      <vt:lpstr>Software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Coursework Presentation</dc:title>
  <dc:creator>Acer</dc:creator>
  <cp:lastModifiedBy>Pranit</cp:lastModifiedBy>
  <cp:revision>5</cp:revision>
  <dcterms:modified xsi:type="dcterms:W3CDTF">2022-12-08T22:04:45Z</dcterms:modified>
</cp:coreProperties>
</file>