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PM-95025/scientificProject/network/dependen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sources.ru/index.php?showtopic=9381" TargetMode="External"/><Relationship Id="rId2" Type="http://schemas.openxmlformats.org/officeDocument/2006/relationships/hyperlink" Target="http://crydee.sai.msu.ru/ak4/Chapt_11_3_15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5" Type="http://schemas.openxmlformats.org/officeDocument/2006/relationships/hyperlink" Target="https://www.geeksforgeeks.org/how-to-implement-linear-interpolation-in-python/amp/" TargetMode="External"/><Relationship Id="rId4" Type="http://schemas.openxmlformats.org/officeDocument/2006/relationships/hyperlink" Target="https://ru.wikipedia.org/wiki/%D0%A3%D1%80%D0%B0%D0%B2%D0%BD%D0%B5%D0%BD%D0%B8%D0%B5_%D0%9A%D0%B5%D0%BF%D0%BB%D0%B5%D1%80%D0%B0#%D0%9F%D1%80%D0%B8%D0%B1%D0%BB%D0%B8%D0%B6%D1%91%D0%BD%D0%BD%D1%8B%D0%B5_%D0%BC%D0%B5%D1%82%D0%BE%D0%B4%D1%8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3864-2DD4-4017-A8D8-4624A40C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81" y="1964267"/>
            <a:ext cx="8684344" cy="242146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Компьютерное моделирование кривой блеска </a:t>
            </a:r>
            <a:r>
              <a:rPr lang="ru-RU" dirty="0" err="1"/>
              <a:t>затменной</a:t>
            </a:r>
            <a:r>
              <a:rPr lang="ru-RU" dirty="0"/>
              <a:t> звёздной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E47B7-F039-45C8-AA2A-4B74E633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Матвей Полубрюхов, </a:t>
            </a:r>
            <a:r>
              <a:rPr lang="ru-RU" dirty="0" err="1"/>
              <a:t>астрошкольник</a:t>
            </a:r>
            <a:r>
              <a:rPr lang="ru-RU" dirty="0"/>
              <a:t>,</a:t>
            </a:r>
          </a:p>
          <a:p>
            <a:r>
              <a:rPr lang="ru-RU" dirty="0"/>
              <a:t>Ученик 7И класса МАОУ лицея №13 </a:t>
            </a:r>
            <a:r>
              <a:rPr lang="ru-RU" dirty="0" err="1"/>
              <a:t>г.Химки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64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3493-F600-4108-8153-1B393899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3A73D-46E7-4BF5-BA9D-2B434579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Самостоятельно написать программу, выполняющую моделирование двойной звёздной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18990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17A21-472E-494B-8065-7850418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8E11C-0EA7-48FF-B8C4-6EFBCC17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Операционная система </a:t>
            </a:r>
            <a:r>
              <a:rPr lang="en-US" dirty="0"/>
              <a:t>Windows 10 Home</a:t>
            </a:r>
          </a:p>
          <a:p>
            <a:r>
              <a:rPr lang="ru-RU" dirty="0"/>
              <a:t>Язык программирования </a:t>
            </a:r>
            <a:r>
              <a:rPr lang="en-US" dirty="0"/>
              <a:t>Python 3.10</a:t>
            </a:r>
          </a:p>
          <a:p>
            <a:r>
              <a:rPr lang="ru-RU" dirty="0"/>
              <a:t>Подключаемые библиотеки: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Astropy</a:t>
            </a:r>
            <a:endParaRPr lang="en-US" dirty="0"/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ru-RU" dirty="0"/>
              <a:t>Остальное см. </a:t>
            </a:r>
            <a:r>
              <a:rPr lang="en-US" dirty="0">
                <a:hlinkClick r:id="rId2"/>
              </a:rPr>
              <a:t>Dependencies</a:t>
            </a:r>
            <a:endParaRPr lang="en-US" dirty="0"/>
          </a:p>
        </p:txBody>
      </p:sp>
      <p:pic>
        <p:nvPicPr>
          <p:cNvPr id="2050" name="Picture 2" descr="GitHub - matplotlib/matplotlib: matplotlib: plotting with Python">
            <a:extLst>
              <a:ext uri="{FF2B5EF4-FFF2-40B4-BE49-F238E27FC236}">
                <a16:creationId xmlns:a16="http://schemas.microsoft.com/office/drawing/2014/main" id="{A7DEB532-83C3-4CB6-BD89-F43468E9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11" y="3344653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5BFBFA4D-D2BA-44A9-AD9E-3BF9D78A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52" y="740514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tropy">
            <a:extLst>
              <a:ext uri="{FF2B5EF4-FFF2-40B4-BE49-F238E27FC236}">
                <a16:creationId xmlns:a16="http://schemas.microsoft.com/office/drawing/2014/main" id="{39B5E6B9-B786-4936-B847-B6CEA0C5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58" y="516255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eam Community :: Guide :: Настройка и оптимизации Windows 10 и CS:GO для  поднятия FPS">
            <a:extLst>
              <a:ext uri="{FF2B5EF4-FFF2-40B4-BE49-F238E27FC236}">
                <a16:creationId xmlns:a16="http://schemas.microsoft.com/office/drawing/2014/main" id="{837FAACD-AD22-44B7-BAF3-F717019E4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4412" r="2755" b="3279"/>
          <a:stretch/>
        </p:blipFill>
        <p:spPr bwMode="auto">
          <a:xfrm>
            <a:off x="10745597" y="3983887"/>
            <a:ext cx="1058798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">
            <a:extLst>
              <a:ext uri="{FF2B5EF4-FFF2-40B4-BE49-F238E27FC236}">
                <a16:creationId xmlns:a16="http://schemas.microsoft.com/office/drawing/2014/main" id="{81FF3F73-1370-4885-9EFD-AAE51B1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02" y="850276"/>
            <a:ext cx="1914076" cy="19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27477B-41B4-4D56-9B03-E84CB5777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3895" y="5349910"/>
            <a:ext cx="1373831" cy="13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88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FB048-A2B2-4B77-8AA3-C14F4806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1A8817-2F0F-4AF4-8718-ED7F5CE9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488" y="1061049"/>
            <a:ext cx="9574681" cy="53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8EA-8913-4526-B810-A71883B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5674-6705-402A-8909-DCBD3CBB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BCB7AE"/>
                </a:solidFill>
                <a:effectLst/>
                <a:hlinkClick r:id="rId2"/>
              </a:rPr>
              <a:t>http://crydee.sai.msu.ru/ak4/Chapt_11_3_154.htm</a:t>
            </a:r>
            <a:r>
              <a:rPr lang="en-US" sz="2200" b="0" i="0" dirty="0">
                <a:solidFill>
                  <a:srgbClr val="BCB7AE"/>
                </a:solidFill>
                <a:effectLst/>
              </a:rPr>
              <a:t> - </a:t>
            </a:r>
            <a:r>
              <a:rPr lang="ru-RU" sz="2200" b="0" i="0" dirty="0">
                <a:solidFill>
                  <a:srgbClr val="BCB7AE"/>
                </a:solidFill>
                <a:effectLst/>
              </a:rPr>
              <a:t>статья из электронной библиотеки ГАИШ "§ 154. Общие характеристики двойных систем"</a:t>
            </a:r>
          </a:p>
          <a:p>
            <a:pPr algn="l"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BCB7AE"/>
                </a:solidFill>
                <a:effectLst/>
                <a:hlinkClick r:id="rId3"/>
              </a:rPr>
              <a:t>https://forum.sources.ru/index.php?showtopic=9381</a:t>
            </a:r>
            <a:r>
              <a:rPr lang="en-US" sz="2200" b="0" i="0" dirty="0">
                <a:solidFill>
                  <a:srgbClr val="BCB7AE"/>
                </a:solidFill>
                <a:effectLst/>
              </a:rPr>
              <a:t> - </a:t>
            </a:r>
            <a:r>
              <a:rPr lang="ru-RU" sz="2200" b="0" i="0" dirty="0">
                <a:solidFill>
                  <a:srgbClr val="BCB7AE"/>
                </a:solidFill>
                <a:effectLst/>
              </a:rPr>
              <a:t>тема с форума </a:t>
            </a:r>
            <a:r>
              <a:rPr lang="en-US" sz="2200" b="0" i="0" dirty="0" err="1">
                <a:solidFill>
                  <a:srgbClr val="BCB7AE"/>
                </a:solidFill>
                <a:effectLst/>
              </a:rPr>
              <a:t>Sources.Ru</a:t>
            </a:r>
            <a:r>
              <a:rPr lang="en-US" sz="2200" b="0" i="0" dirty="0">
                <a:solidFill>
                  <a:srgbClr val="BCB7AE"/>
                </a:solidFill>
                <a:effectLst/>
              </a:rPr>
              <a:t> (</a:t>
            </a:r>
            <a:r>
              <a:rPr lang="ru-RU" sz="2200" b="0" i="0" dirty="0">
                <a:solidFill>
                  <a:srgbClr val="BCB7AE"/>
                </a:solidFill>
                <a:effectLst/>
              </a:rPr>
              <a:t>задача о пересечении двух кругов)</a:t>
            </a:r>
          </a:p>
          <a:p>
            <a:pPr algn="l"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BCB7AE"/>
                </a:solidFill>
                <a:effectLst/>
                <a:hlinkClick r:id="rId4"/>
              </a:rPr>
              <a:t>https://ru.wikipedia.org/wiki/</a:t>
            </a:r>
            <a:r>
              <a:rPr lang="ru-RU" sz="2200" b="0" i="0" u="none" strike="noStrike" dirty="0" err="1">
                <a:solidFill>
                  <a:srgbClr val="BCB7AE"/>
                </a:solidFill>
                <a:effectLst/>
                <a:hlinkClick r:id="rId4"/>
              </a:rPr>
              <a:t>Уравнение_Кеплера#Приближённые_методы</a:t>
            </a:r>
            <a:endParaRPr lang="ru-RU" sz="2200" b="0" i="0" dirty="0">
              <a:solidFill>
                <a:srgbClr val="BCB7AE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2300" b="0" i="0" dirty="0">
                <a:solidFill>
                  <a:srgbClr val="BCB7AE"/>
                </a:solidFill>
                <a:effectLst/>
              </a:rPr>
              <a:t>Официальная документация к библиотеке 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matplotlib</a:t>
            </a:r>
          </a:p>
          <a:p>
            <a:pPr algn="l">
              <a:buFont typeface="+mj-lt"/>
              <a:buAutoNum type="arabicPeriod"/>
            </a:pPr>
            <a:r>
              <a:rPr lang="ru-RU" sz="2300" b="0" i="0" dirty="0">
                <a:solidFill>
                  <a:srgbClr val="BCB7AE"/>
                </a:solidFill>
                <a:effectLst/>
              </a:rPr>
              <a:t>Обсуждения на форуме </a:t>
            </a:r>
            <a:r>
              <a:rPr lang="en-US" sz="2300" b="0" i="0" dirty="0" err="1">
                <a:solidFill>
                  <a:srgbClr val="BCB7AE"/>
                </a:solidFill>
                <a:effectLst/>
              </a:rPr>
              <a:t>StackOverflow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 (</a:t>
            </a:r>
            <a:r>
              <a:rPr lang="ru-RU" sz="2300" b="0" i="0" dirty="0">
                <a:solidFill>
                  <a:srgbClr val="BCB7AE"/>
                </a:solidFill>
                <a:effectLst/>
              </a:rPr>
              <a:t>настройка 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matplotlib)</a:t>
            </a:r>
          </a:p>
          <a:p>
            <a:pPr algn="l">
              <a:buFont typeface="+mj-lt"/>
              <a:buAutoNum type="arabicPeriod"/>
            </a:pPr>
            <a:r>
              <a:rPr lang="ru-RU" sz="2300" b="0" i="0" dirty="0">
                <a:solidFill>
                  <a:srgbClr val="BCB7AE"/>
                </a:solidFill>
                <a:effectLst/>
              </a:rPr>
              <a:t>Обсуждения на форуме </a:t>
            </a:r>
            <a:r>
              <a:rPr lang="en-US" sz="2300" b="0" i="0" dirty="0" err="1">
                <a:solidFill>
                  <a:srgbClr val="BCB7AE"/>
                </a:solidFill>
                <a:effectLst/>
              </a:rPr>
              <a:t>OverCoder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 (</a:t>
            </a:r>
            <a:r>
              <a:rPr lang="ru-RU" sz="2300" b="0" i="0" dirty="0">
                <a:solidFill>
                  <a:srgbClr val="BCB7AE"/>
                </a:solidFill>
                <a:effectLst/>
              </a:rPr>
              <a:t>настройка 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matplotlib)</a:t>
            </a:r>
          </a:p>
          <a:p>
            <a:pPr algn="l">
              <a:buFont typeface="+mj-lt"/>
              <a:buAutoNum type="arabicPeriod"/>
            </a:pPr>
            <a:r>
              <a:rPr lang="en-US" sz="2300" b="0" i="0" u="none" strike="noStrike" dirty="0">
                <a:solidFill>
                  <a:srgbClr val="BCB7AE"/>
                </a:solidFill>
                <a:effectLst/>
                <a:hlinkClick r:id="rId5"/>
              </a:rPr>
              <a:t>https://www.geeksforgeeks.org/how-to-implement-linear-interpolation-in-python/amp/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 - </a:t>
            </a:r>
            <a:r>
              <a:rPr lang="ru-RU" sz="2300" b="0" i="0" dirty="0">
                <a:solidFill>
                  <a:srgbClr val="BCB7AE"/>
                </a:solidFill>
                <a:effectLst/>
              </a:rPr>
              <a:t>учебный материал с портала </a:t>
            </a:r>
            <a:r>
              <a:rPr lang="en-US" sz="2300" b="0" i="0" dirty="0" err="1">
                <a:solidFill>
                  <a:srgbClr val="BCB7AE"/>
                </a:solidFill>
                <a:effectLst/>
              </a:rPr>
              <a:t>GeeksForGeeks</a:t>
            </a:r>
            <a:r>
              <a:rPr lang="en-US" sz="2300" b="0" i="0" dirty="0">
                <a:solidFill>
                  <a:srgbClr val="BCB7AE"/>
                </a:solidFill>
                <a:effectLst/>
              </a:rPr>
              <a:t> "How to implement linear interpolation in Python</a:t>
            </a:r>
            <a:endParaRPr lang="ru-RU" sz="2300" b="0" i="0" dirty="0">
              <a:solidFill>
                <a:srgbClr val="BCB7AE"/>
              </a:solidFill>
              <a:effectLst/>
            </a:endParaRPr>
          </a:p>
          <a:p>
            <a:pPr marL="0" indent="0" algn="l">
              <a:buNone/>
            </a:pPr>
            <a:r>
              <a:rPr lang="ru-RU" sz="2300" b="0" i="0" dirty="0">
                <a:solidFill>
                  <a:srgbClr val="BCB7AE"/>
                </a:solidFill>
                <a:effectLst/>
              </a:rPr>
              <a:t>Подробнее см. </a:t>
            </a:r>
            <a:r>
              <a:rPr lang="ru-RU" sz="2300" b="0" i="0" dirty="0">
                <a:solidFill>
                  <a:srgbClr val="BCB7AE"/>
                </a:solidFill>
                <a:effectLst/>
                <a:hlinkClick r:id="rId6"/>
              </a:rPr>
              <a:t>Используемые интернет-источники</a:t>
            </a:r>
            <a:endParaRPr lang="en-US" sz="2300" b="0" i="0" dirty="0">
              <a:solidFill>
                <a:srgbClr val="BCB7A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057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4CCA-349E-4698-BEC1-F62F6BF0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20533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{4D331AE3-E23A-461E-98B4-E0131D9527EF}tf03457452</Template>
  <TotalTime>143</TotalTime>
  <Words>190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Компьютерное моделирование кривой блеска затменной звёздной системы</vt:lpstr>
      <vt:lpstr>Цель</vt:lpstr>
      <vt:lpstr>Стек технологий</vt:lpstr>
      <vt:lpstr>Презентация PowerPoint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моделирование кривой блеска затменной звёздной системы</dc:title>
  <dc:creator>Матвей Полубрюхов</dc:creator>
  <cp:lastModifiedBy>Матвей Полубрюхов</cp:lastModifiedBy>
  <cp:revision>3</cp:revision>
  <dcterms:created xsi:type="dcterms:W3CDTF">2022-06-30T06:48:26Z</dcterms:created>
  <dcterms:modified xsi:type="dcterms:W3CDTF">2022-06-30T22:53:39Z</dcterms:modified>
</cp:coreProperties>
</file>