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73" r:id="rId6"/>
    <p:sldId id="267" r:id="rId7"/>
    <p:sldId id="263" r:id="rId8"/>
    <p:sldId id="264" r:id="rId9"/>
    <p:sldId id="265" r:id="rId10"/>
    <p:sldId id="266" r:id="rId11"/>
    <p:sldId id="272" r:id="rId12"/>
    <p:sldId id="269" r:id="rId13"/>
    <p:sldId id="271" r:id="rId14"/>
    <p:sldId id="274" r:id="rId15"/>
    <p:sldId id="25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твей Полубрюхов" initials="МП" lastIdx="2" clrIdx="0">
    <p:extLst>
      <p:ext uri="{19B8F6BF-5375-455C-9EA6-DF929625EA0E}">
        <p15:presenceInfo xmlns:p15="http://schemas.microsoft.com/office/powerpoint/2012/main" userId="b82c977391a1c4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-1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7164C-413B-4F31-BA50-D170163BECF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3D7CCD-5FC6-46E9-B498-0232937741FB}">
      <dgm:prSet phldrT="[Текст]"/>
      <dgm:spPr/>
      <dgm:t>
        <a:bodyPr/>
        <a:lstStyle/>
        <a:p>
          <a:r>
            <a:rPr lang="en-US" dirty="0"/>
            <a:t>General</a:t>
          </a:r>
          <a:endParaRPr lang="ru-RU" dirty="0"/>
        </a:p>
      </dgm:t>
    </dgm:pt>
    <dgm:pt modelId="{D106131B-05DB-4EC6-A046-B2875B3A658D}" type="parTrans" cxnId="{435BCFF9-09E2-4328-AE4E-ABB4B60206B4}">
      <dgm:prSet/>
      <dgm:spPr/>
      <dgm:t>
        <a:bodyPr/>
        <a:lstStyle/>
        <a:p>
          <a:endParaRPr lang="ru-RU"/>
        </a:p>
      </dgm:t>
    </dgm:pt>
    <dgm:pt modelId="{D63A747F-3FEB-4EB8-97AD-F5B1C727003F}" type="sibTrans" cxnId="{435BCFF9-09E2-4328-AE4E-ABB4B60206B4}">
      <dgm:prSet/>
      <dgm:spPr/>
      <dgm:t>
        <a:bodyPr/>
        <a:lstStyle/>
        <a:p>
          <a:endParaRPr lang="ru-RU"/>
        </a:p>
      </dgm:t>
    </dgm:pt>
    <dgm:pt modelId="{836E7B05-3385-427D-AA8C-2F48EEE24678}">
      <dgm:prSet phldrT="[Текст]"/>
      <dgm:spPr/>
      <dgm:t>
        <a:bodyPr/>
        <a:lstStyle/>
        <a:p>
          <a:r>
            <a:rPr lang="en-US" dirty="0"/>
            <a:t>dt</a:t>
          </a:r>
          <a:endParaRPr lang="ru-RU" dirty="0"/>
        </a:p>
      </dgm:t>
    </dgm:pt>
    <dgm:pt modelId="{81EA5360-73B3-4FFF-AAB3-39DAE1970EC9}" type="parTrans" cxnId="{385A01A7-25A1-4894-BF89-245DE1A802C7}">
      <dgm:prSet/>
      <dgm:spPr/>
      <dgm:t>
        <a:bodyPr/>
        <a:lstStyle/>
        <a:p>
          <a:endParaRPr lang="ru-RU"/>
        </a:p>
      </dgm:t>
    </dgm:pt>
    <dgm:pt modelId="{B70FF518-B597-40E8-9A5F-9AD526F9B9EC}" type="sibTrans" cxnId="{385A01A7-25A1-4894-BF89-245DE1A802C7}">
      <dgm:prSet/>
      <dgm:spPr/>
      <dgm:t>
        <a:bodyPr/>
        <a:lstStyle/>
        <a:p>
          <a:endParaRPr lang="ru-RU"/>
        </a:p>
      </dgm:t>
    </dgm:pt>
    <dgm:pt modelId="{20C5201B-FBEC-4E13-A7A5-BEA06923FBE0}" type="pres">
      <dgm:prSet presAssocID="{6877164C-413B-4F31-BA50-D170163BEC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69F5B-8933-41E9-910D-16B5E81DAFE7}" type="pres">
      <dgm:prSet presAssocID="{D83D7CCD-5FC6-46E9-B498-0232937741FB}" presName="root1" presStyleCnt="0"/>
      <dgm:spPr/>
    </dgm:pt>
    <dgm:pt modelId="{9187DEFF-F66C-4285-BDED-1A48F1C24B81}" type="pres">
      <dgm:prSet presAssocID="{D83D7CCD-5FC6-46E9-B498-0232937741FB}" presName="LevelOneTextNode" presStyleLbl="node0" presStyleIdx="0" presStyleCnt="1">
        <dgm:presLayoutVars>
          <dgm:chPref val="3"/>
        </dgm:presLayoutVars>
      </dgm:prSet>
      <dgm:spPr/>
    </dgm:pt>
    <dgm:pt modelId="{31C75F1B-E34B-44D8-953F-A421350B5328}" type="pres">
      <dgm:prSet presAssocID="{D83D7CCD-5FC6-46E9-B498-0232937741FB}" presName="level2hierChild" presStyleCnt="0"/>
      <dgm:spPr/>
    </dgm:pt>
    <dgm:pt modelId="{093AEAF4-7987-4E43-8F37-82B1851D3C58}" type="pres">
      <dgm:prSet presAssocID="{81EA5360-73B3-4FFF-AAB3-39DAE1970EC9}" presName="conn2-1" presStyleLbl="parChTrans1D2" presStyleIdx="0" presStyleCnt="1"/>
      <dgm:spPr/>
    </dgm:pt>
    <dgm:pt modelId="{3D4504C5-ECFB-4D80-8AF6-530BD0629F4F}" type="pres">
      <dgm:prSet presAssocID="{81EA5360-73B3-4FFF-AAB3-39DAE1970EC9}" presName="connTx" presStyleLbl="parChTrans1D2" presStyleIdx="0" presStyleCnt="1"/>
      <dgm:spPr/>
    </dgm:pt>
    <dgm:pt modelId="{228119F3-9184-4A37-881C-79BCED056F06}" type="pres">
      <dgm:prSet presAssocID="{836E7B05-3385-427D-AA8C-2F48EEE24678}" presName="root2" presStyleCnt="0"/>
      <dgm:spPr/>
    </dgm:pt>
    <dgm:pt modelId="{ED6C2B3D-4107-4F83-8F56-9ED319AE5553}" type="pres">
      <dgm:prSet presAssocID="{836E7B05-3385-427D-AA8C-2F48EEE24678}" presName="LevelTwoTextNode" presStyleLbl="node2" presStyleIdx="0" presStyleCnt="1">
        <dgm:presLayoutVars>
          <dgm:chPref val="3"/>
        </dgm:presLayoutVars>
      </dgm:prSet>
      <dgm:spPr/>
    </dgm:pt>
    <dgm:pt modelId="{87218312-6C84-4638-BED4-0EDC7ADAB9FF}" type="pres">
      <dgm:prSet presAssocID="{836E7B05-3385-427D-AA8C-2F48EEE24678}" presName="level3hierChild" presStyleCnt="0"/>
      <dgm:spPr/>
    </dgm:pt>
  </dgm:ptLst>
  <dgm:cxnLst>
    <dgm:cxn modelId="{BE18A404-DE45-467E-9C46-C0A044B573D8}" type="presOf" srcId="{81EA5360-73B3-4FFF-AAB3-39DAE1970EC9}" destId="{093AEAF4-7987-4E43-8F37-82B1851D3C58}" srcOrd="0" destOrd="0" presId="urn:microsoft.com/office/officeart/2008/layout/HorizontalMultiLevelHierarchy"/>
    <dgm:cxn modelId="{07213539-5D37-4C41-9632-DC8D03D6D03C}" type="presOf" srcId="{6877164C-413B-4F31-BA50-D170163BECF9}" destId="{20C5201B-FBEC-4E13-A7A5-BEA06923FBE0}" srcOrd="0" destOrd="0" presId="urn:microsoft.com/office/officeart/2008/layout/HorizontalMultiLevelHierarchy"/>
    <dgm:cxn modelId="{C8C8864B-EB27-48D7-B279-DE286E9CB501}" type="presOf" srcId="{836E7B05-3385-427D-AA8C-2F48EEE24678}" destId="{ED6C2B3D-4107-4F83-8F56-9ED319AE5553}" srcOrd="0" destOrd="0" presId="urn:microsoft.com/office/officeart/2008/layout/HorizontalMultiLevelHierarchy"/>
    <dgm:cxn modelId="{42393BA0-559B-40F8-8C0C-E212EC5BB127}" type="presOf" srcId="{D83D7CCD-5FC6-46E9-B498-0232937741FB}" destId="{9187DEFF-F66C-4285-BDED-1A48F1C24B81}" srcOrd="0" destOrd="0" presId="urn:microsoft.com/office/officeart/2008/layout/HorizontalMultiLevelHierarchy"/>
    <dgm:cxn modelId="{385A01A7-25A1-4894-BF89-245DE1A802C7}" srcId="{D83D7CCD-5FC6-46E9-B498-0232937741FB}" destId="{836E7B05-3385-427D-AA8C-2F48EEE24678}" srcOrd="0" destOrd="0" parTransId="{81EA5360-73B3-4FFF-AAB3-39DAE1970EC9}" sibTransId="{B70FF518-B597-40E8-9A5F-9AD526F9B9EC}"/>
    <dgm:cxn modelId="{8493D3D8-0D27-48BE-8D5B-59B91AAE004F}" type="presOf" srcId="{81EA5360-73B3-4FFF-AAB3-39DAE1970EC9}" destId="{3D4504C5-ECFB-4D80-8AF6-530BD0629F4F}" srcOrd="1" destOrd="0" presId="urn:microsoft.com/office/officeart/2008/layout/HorizontalMultiLevelHierarchy"/>
    <dgm:cxn modelId="{435BCFF9-09E2-4328-AE4E-ABB4B60206B4}" srcId="{6877164C-413B-4F31-BA50-D170163BECF9}" destId="{D83D7CCD-5FC6-46E9-B498-0232937741FB}" srcOrd="0" destOrd="0" parTransId="{D106131B-05DB-4EC6-A046-B2875B3A658D}" sibTransId="{D63A747F-3FEB-4EB8-97AD-F5B1C727003F}"/>
    <dgm:cxn modelId="{B7CE2E51-0F41-4C5E-8F65-6F3493ABA6BD}" type="presParOf" srcId="{20C5201B-FBEC-4E13-A7A5-BEA06923FBE0}" destId="{54369F5B-8933-41E9-910D-16B5E81DAFE7}" srcOrd="0" destOrd="0" presId="urn:microsoft.com/office/officeart/2008/layout/HorizontalMultiLevelHierarchy"/>
    <dgm:cxn modelId="{40360B79-E081-44BB-B5A7-7755D87ABAF9}" type="presParOf" srcId="{54369F5B-8933-41E9-910D-16B5E81DAFE7}" destId="{9187DEFF-F66C-4285-BDED-1A48F1C24B81}" srcOrd="0" destOrd="0" presId="urn:microsoft.com/office/officeart/2008/layout/HorizontalMultiLevelHierarchy"/>
    <dgm:cxn modelId="{12DDB0D3-6A40-408E-804E-B3C6D9DAC496}" type="presParOf" srcId="{54369F5B-8933-41E9-910D-16B5E81DAFE7}" destId="{31C75F1B-E34B-44D8-953F-A421350B5328}" srcOrd="1" destOrd="0" presId="urn:microsoft.com/office/officeart/2008/layout/HorizontalMultiLevelHierarchy"/>
    <dgm:cxn modelId="{A4050D4F-0190-4E37-8F49-4E5FCF8FD291}" type="presParOf" srcId="{31C75F1B-E34B-44D8-953F-A421350B5328}" destId="{093AEAF4-7987-4E43-8F37-82B1851D3C58}" srcOrd="0" destOrd="0" presId="urn:microsoft.com/office/officeart/2008/layout/HorizontalMultiLevelHierarchy"/>
    <dgm:cxn modelId="{93F26244-6AB3-419E-824C-B11933539F5B}" type="presParOf" srcId="{093AEAF4-7987-4E43-8F37-82B1851D3C58}" destId="{3D4504C5-ECFB-4D80-8AF6-530BD0629F4F}" srcOrd="0" destOrd="0" presId="urn:microsoft.com/office/officeart/2008/layout/HorizontalMultiLevelHierarchy"/>
    <dgm:cxn modelId="{03B93709-A71B-4AA8-9650-56779E6085A9}" type="presParOf" srcId="{31C75F1B-E34B-44D8-953F-A421350B5328}" destId="{228119F3-9184-4A37-881C-79BCED056F06}" srcOrd="1" destOrd="0" presId="urn:microsoft.com/office/officeart/2008/layout/HorizontalMultiLevelHierarchy"/>
    <dgm:cxn modelId="{A577B7F6-FBA0-494F-AB3E-C113CDE1F79D}" type="presParOf" srcId="{228119F3-9184-4A37-881C-79BCED056F06}" destId="{ED6C2B3D-4107-4F83-8F56-9ED319AE5553}" srcOrd="0" destOrd="0" presId="urn:microsoft.com/office/officeart/2008/layout/HorizontalMultiLevelHierarchy"/>
    <dgm:cxn modelId="{80EA06BC-F05C-4409-8100-A936F37C47EF}" type="presParOf" srcId="{228119F3-9184-4A37-881C-79BCED056F06}" destId="{87218312-6C84-4638-BED4-0EDC7ADAB9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18799-8CA0-48CD-88F9-67FEBD26CD7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3D128B-1B73-4FFB-8161-9AC387B46FD9}">
      <dgm:prSet phldrT="[Текст]"/>
      <dgm:spPr/>
      <dgm:t>
        <a:bodyPr/>
        <a:lstStyle/>
        <a:p>
          <a:r>
            <a:rPr lang="en-US" dirty="0"/>
            <a:t>Star 1, Star 2</a:t>
          </a:r>
          <a:endParaRPr lang="ru-RU" dirty="0"/>
        </a:p>
      </dgm:t>
    </dgm:pt>
    <dgm:pt modelId="{50264764-6EC0-4638-89EB-26D649213245}" type="parTrans" cxnId="{FBC05ADF-9504-42F2-8472-5A2838E99B8E}">
      <dgm:prSet/>
      <dgm:spPr/>
      <dgm:t>
        <a:bodyPr/>
        <a:lstStyle/>
        <a:p>
          <a:endParaRPr lang="ru-RU"/>
        </a:p>
      </dgm:t>
    </dgm:pt>
    <dgm:pt modelId="{4B11FEBC-5187-44A5-9B8B-81AD739586A9}" type="sibTrans" cxnId="{FBC05ADF-9504-42F2-8472-5A2838E99B8E}">
      <dgm:prSet/>
      <dgm:spPr/>
      <dgm:t>
        <a:bodyPr/>
        <a:lstStyle/>
        <a:p>
          <a:endParaRPr lang="ru-RU"/>
        </a:p>
      </dgm:t>
    </dgm:pt>
    <dgm:pt modelId="{9F7E2D26-7D49-4B4C-BEDE-56D21CCE5A91}">
      <dgm:prSet phldrT="[Текст]"/>
      <dgm:spPr/>
      <dgm:t>
        <a:bodyPr/>
        <a:lstStyle/>
        <a:p>
          <a:r>
            <a:rPr lang="en-US" dirty="0"/>
            <a:t>Radius</a:t>
          </a:r>
          <a:endParaRPr lang="ru-RU" dirty="0"/>
        </a:p>
      </dgm:t>
    </dgm:pt>
    <dgm:pt modelId="{A9F4CED2-F1D2-4741-B43E-476589CBACD4}" type="parTrans" cxnId="{A0B3D3D3-F26D-4682-A16F-D9BF803CE11D}">
      <dgm:prSet/>
      <dgm:spPr/>
      <dgm:t>
        <a:bodyPr/>
        <a:lstStyle/>
        <a:p>
          <a:endParaRPr lang="ru-RU"/>
        </a:p>
      </dgm:t>
    </dgm:pt>
    <dgm:pt modelId="{9DF3CCEA-487F-41F5-A9A8-FCD5D43507AA}" type="sibTrans" cxnId="{A0B3D3D3-F26D-4682-A16F-D9BF803CE11D}">
      <dgm:prSet/>
      <dgm:spPr/>
      <dgm:t>
        <a:bodyPr/>
        <a:lstStyle/>
        <a:p>
          <a:endParaRPr lang="ru-RU"/>
        </a:p>
      </dgm:t>
    </dgm:pt>
    <dgm:pt modelId="{062E7C01-391E-4E8B-AB82-939EF4761E00}">
      <dgm:prSet phldrT="[Текст]"/>
      <dgm:spPr/>
      <dgm:t>
        <a:bodyPr/>
        <a:lstStyle/>
        <a:p>
          <a:r>
            <a:rPr lang="en-US" dirty="0"/>
            <a:t>Temperature</a:t>
          </a:r>
          <a:endParaRPr lang="ru-RU" dirty="0"/>
        </a:p>
      </dgm:t>
    </dgm:pt>
    <dgm:pt modelId="{8A750BBC-AE39-4041-AB6E-747B5EE1FE89}" type="parTrans" cxnId="{C10D4128-5FE9-46CB-9F6D-A21D70D0117C}">
      <dgm:prSet/>
      <dgm:spPr/>
      <dgm:t>
        <a:bodyPr/>
        <a:lstStyle/>
        <a:p>
          <a:endParaRPr lang="ru-RU"/>
        </a:p>
      </dgm:t>
    </dgm:pt>
    <dgm:pt modelId="{B72B1EE0-CC03-4430-91C6-39D5627533D8}" type="sibTrans" cxnId="{C10D4128-5FE9-46CB-9F6D-A21D70D0117C}">
      <dgm:prSet/>
      <dgm:spPr/>
      <dgm:t>
        <a:bodyPr/>
        <a:lstStyle/>
        <a:p>
          <a:endParaRPr lang="ru-RU"/>
        </a:p>
      </dgm:t>
    </dgm:pt>
    <dgm:pt modelId="{9171E173-8A7D-4112-9405-34CF362F653B}">
      <dgm:prSet phldrT="[Текст]"/>
      <dgm:spPr/>
      <dgm:t>
        <a:bodyPr/>
        <a:lstStyle/>
        <a:p>
          <a:r>
            <a:rPr lang="en-US" dirty="0"/>
            <a:t>Mass</a:t>
          </a:r>
          <a:endParaRPr lang="ru-RU" dirty="0"/>
        </a:p>
      </dgm:t>
    </dgm:pt>
    <dgm:pt modelId="{249C183D-A75C-4F8A-8D2E-51823D93AA41}" type="parTrans" cxnId="{179FD67D-7F09-46AC-A182-D37453875B0A}">
      <dgm:prSet/>
      <dgm:spPr/>
      <dgm:t>
        <a:bodyPr/>
        <a:lstStyle/>
        <a:p>
          <a:endParaRPr lang="ru-RU"/>
        </a:p>
      </dgm:t>
    </dgm:pt>
    <dgm:pt modelId="{597BA11E-9E59-4CA7-B049-B74636BD5A20}" type="sibTrans" cxnId="{179FD67D-7F09-46AC-A182-D37453875B0A}">
      <dgm:prSet/>
      <dgm:spPr/>
      <dgm:t>
        <a:bodyPr/>
        <a:lstStyle/>
        <a:p>
          <a:endParaRPr lang="ru-RU"/>
        </a:p>
      </dgm:t>
    </dgm:pt>
    <dgm:pt modelId="{0AEE37F7-5000-4A95-866D-B677801604C0}" type="pres">
      <dgm:prSet presAssocID="{F4318799-8CA0-48CD-88F9-67FEBD26CD7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7326D1-1606-4026-B2D1-B986839470E6}" type="pres">
      <dgm:prSet presAssocID="{6D3D128B-1B73-4FFB-8161-9AC387B46FD9}" presName="root1" presStyleCnt="0"/>
      <dgm:spPr/>
    </dgm:pt>
    <dgm:pt modelId="{1ED426B8-4337-4B7F-A36F-F6B226E1D13E}" type="pres">
      <dgm:prSet presAssocID="{6D3D128B-1B73-4FFB-8161-9AC387B46FD9}" presName="LevelOneTextNode" presStyleLbl="node0" presStyleIdx="0" presStyleCnt="1">
        <dgm:presLayoutVars>
          <dgm:chPref val="3"/>
        </dgm:presLayoutVars>
      </dgm:prSet>
      <dgm:spPr/>
    </dgm:pt>
    <dgm:pt modelId="{D433AFD7-3C71-40B4-8BED-2CF7F389586C}" type="pres">
      <dgm:prSet presAssocID="{6D3D128B-1B73-4FFB-8161-9AC387B46FD9}" presName="level2hierChild" presStyleCnt="0"/>
      <dgm:spPr/>
    </dgm:pt>
    <dgm:pt modelId="{3581D9D3-6F80-4752-A684-CE8CA30CB735}" type="pres">
      <dgm:prSet presAssocID="{A9F4CED2-F1D2-4741-B43E-476589CBACD4}" presName="conn2-1" presStyleLbl="parChTrans1D2" presStyleIdx="0" presStyleCnt="3"/>
      <dgm:spPr/>
    </dgm:pt>
    <dgm:pt modelId="{E4663CC3-88EF-42CC-AEC2-4C4595C10B1E}" type="pres">
      <dgm:prSet presAssocID="{A9F4CED2-F1D2-4741-B43E-476589CBACD4}" presName="connTx" presStyleLbl="parChTrans1D2" presStyleIdx="0" presStyleCnt="3"/>
      <dgm:spPr/>
    </dgm:pt>
    <dgm:pt modelId="{60ED6E44-E1CE-4B99-96B5-FA2291208A98}" type="pres">
      <dgm:prSet presAssocID="{9F7E2D26-7D49-4B4C-BEDE-56D21CCE5A91}" presName="root2" presStyleCnt="0"/>
      <dgm:spPr/>
    </dgm:pt>
    <dgm:pt modelId="{9CCD1F20-9370-4C33-A738-D933F3ED271A}" type="pres">
      <dgm:prSet presAssocID="{9F7E2D26-7D49-4B4C-BEDE-56D21CCE5A91}" presName="LevelTwoTextNode" presStyleLbl="node2" presStyleIdx="0" presStyleCnt="3">
        <dgm:presLayoutVars>
          <dgm:chPref val="3"/>
        </dgm:presLayoutVars>
      </dgm:prSet>
      <dgm:spPr/>
    </dgm:pt>
    <dgm:pt modelId="{91BC2D15-024C-4904-ACE0-9D198F6C6D06}" type="pres">
      <dgm:prSet presAssocID="{9F7E2D26-7D49-4B4C-BEDE-56D21CCE5A91}" presName="level3hierChild" presStyleCnt="0"/>
      <dgm:spPr/>
    </dgm:pt>
    <dgm:pt modelId="{5817EA4B-917F-4F33-A688-FA9EB2D86064}" type="pres">
      <dgm:prSet presAssocID="{8A750BBC-AE39-4041-AB6E-747B5EE1FE89}" presName="conn2-1" presStyleLbl="parChTrans1D2" presStyleIdx="1" presStyleCnt="3"/>
      <dgm:spPr/>
    </dgm:pt>
    <dgm:pt modelId="{7A33F1F0-073D-445A-A0A8-76BA792B8C5E}" type="pres">
      <dgm:prSet presAssocID="{8A750BBC-AE39-4041-AB6E-747B5EE1FE89}" presName="connTx" presStyleLbl="parChTrans1D2" presStyleIdx="1" presStyleCnt="3"/>
      <dgm:spPr/>
    </dgm:pt>
    <dgm:pt modelId="{A53B0DD4-327B-433D-AA75-E261F452CA03}" type="pres">
      <dgm:prSet presAssocID="{062E7C01-391E-4E8B-AB82-939EF4761E00}" presName="root2" presStyleCnt="0"/>
      <dgm:spPr/>
    </dgm:pt>
    <dgm:pt modelId="{D1309CAD-7EC7-4C90-B4CA-E01184C60D9D}" type="pres">
      <dgm:prSet presAssocID="{062E7C01-391E-4E8B-AB82-939EF4761E00}" presName="LevelTwoTextNode" presStyleLbl="node2" presStyleIdx="1" presStyleCnt="3">
        <dgm:presLayoutVars>
          <dgm:chPref val="3"/>
        </dgm:presLayoutVars>
      </dgm:prSet>
      <dgm:spPr/>
    </dgm:pt>
    <dgm:pt modelId="{36AF57B8-244E-4747-A5BF-83225AB42B7A}" type="pres">
      <dgm:prSet presAssocID="{062E7C01-391E-4E8B-AB82-939EF4761E00}" presName="level3hierChild" presStyleCnt="0"/>
      <dgm:spPr/>
    </dgm:pt>
    <dgm:pt modelId="{447E59DF-6DA1-4562-BE75-46CF7A554B57}" type="pres">
      <dgm:prSet presAssocID="{249C183D-A75C-4F8A-8D2E-51823D93AA41}" presName="conn2-1" presStyleLbl="parChTrans1D2" presStyleIdx="2" presStyleCnt="3"/>
      <dgm:spPr/>
    </dgm:pt>
    <dgm:pt modelId="{FAA976FE-4183-49D0-A9B4-C6BB0E26127F}" type="pres">
      <dgm:prSet presAssocID="{249C183D-A75C-4F8A-8D2E-51823D93AA41}" presName="connTx" presStyleLbl="parChTrans1D2" presStyleIdx="2" presStyleCnt="3"/>
      <dgm:spPr/>
    </dgm:pt>
    <dgm:pt modelId="{1637675E-FE2A-409A-8C66-B467DC0C11A9}" type="pres">
      <dgm:prSet presAssocID="{9171E173-8A7D-4112-9405-34CF362F653B}" presName="root2" presStyleCnt="0"/>
      <dgm:spPr/>
    </dgm:pt>
    <dgm:pt modelId="{94C5CD16-1EBF-440A-A258-D16701CD2630}" type="pres">
      <dgm:prSet presAssocID="{9171E173-8A7D-4112-9405-34CF362F653B}" presName="LevelTwoTextNode" presStyleLbl="node2" presStyleIdx="2" presStyleCnt="3">
        <dgm:presLayoutVars>
          <dgm:chPref val="3"/>
        </dgm:presLayoutVars>
      </dgm:prSet>
      <dgm:spPr/>
    </dgm:pt>
    <dgm:pt modelId="{A41E0F91-4549-441F-A2C0-0D050DCC5E4F}" type="pres">
      <dgm:prSet presAssocID="{9171E173-8A7D-4112-9405-34CF362F653B}" presName="level3hierChild" presStyleCnt="0"/>
      <dgm:spPr/>
    </dgm:pt>
  </dgm:ptLst>
  <dgm:cxnLst>
    <dgm:cxn modelId="{6F9B8C1E-E7A2-4086-920E-0CAB424D3B98}" type="presOf" srcId="{249C183D-A75C-4F8A-8D2E-51823D93AA41}" destId="{447E59DF-6DA1-4562-BE75-46CF7A554B57}" srcOrd="0" destOrd="0" presId="urn:microsoft.com/office/officeart/2008/layout/HorizontalMultiLevelHierarchy"/>
    <dgm:cxn modelId="{8BCCCC21-CA60-4D0F-B25A-3C6E66BF6BB5}" type="presOf" srcId="{8A750BBC-AE39-4041-AB6E-747B5EE1FE89}" destId="{7A33F1F0-073D-445A-A0A8-76BA792B8C5E}" srcOrd="1" destOrd="0" presId="urn:microsoft.com/office/officeart/2008/layout/HorizontalMultiLevelHierarchy"/>
    <dgm:cxn modelId="{C10D4128-5FE9-46CB-9F6D-A21D70D0117C}" srcId="{6D3D128B-1B73-4FFB-8161-9AC387B46FD9}" destId="{062E7C01-391E-4E8B-AB82-939EF4761E00}" srcOrd="1" destOrd="0" parTransId="{8A750BBC-AE39-4041-AB6E-747B5EE1FE89}" sibTransId="{B72B1EE0-CC03-4430-91C6-39D5627533D8}"/>
    <dgm:cxn modelId="{9227D860-1F76-4E54-A6EC-77DF6C07B500}" type="presOf" srcId="{249C183D-A75C-4F8A-8D2E-51823D93AA41}" destId="{FAA976FE-4183-49D0-A9B4-C6BB0E26127F}" srcOrd="1" destOrd="0" presId="urn:microsoft.com/office/officeart/2008/layout/HorizontalMultiLevelHierarchy"/>
    <dgm:cxn modelId="{457C5768-0B25-42C6-AFCF-6ADEE2693E95}" type="presOf" srcId="{062E7C01-391E-4E8B-AB82-939EF4761E00}" destId="{D1309CAD-7EC7-4C90-B4CA-E01184C60D9D}" srcOrd="0" destOrd="0" presId="urn:microsoft.com/office/officeart/2008/layout/HorizontalMultiLevelHierarchy"/>
    <dgm:cxn modelId="{179FD67D-7F09-46AC-A182-D37453875B0A}" srcId="{6D3D128B-1B73-4FFB-8161-9AC387B46FD9}" destId="{9171E173-8A7D-4112-9405-34CF362F653B}" srcOrd="2" destOrd="0" parTransId="{249C183D-A75C-4F8A-8D2E-51823D93AA41}" sibTransId="{597BA11E-9E59-4CA7-B049-B74636BD5A20}"/>
    <dgm:cxn modelId="{A648B28C-EEA9-4015-942B-D3FA77C76982}" type="presOf" srcId="{A9F4CED2-F1D2-4741-B43E-476589CBACD4}" destId="{3581D9D3-6F80-4752-A684-CE8CA30CB735}" srcOrd="0" destOrd="0" presId="urn:microsoft.com/office/officeart/2008/layout/HorizontalMultiLevelHierarchy"/>
    <dgm:cxn modelId="{444D05AD-3986-467A-AF1B-532F19A483B4}" type="presOf" srcId="{9171E173-8A7D-4112-9405-34CF362F653B}" destId="{94C5CD16-1EBF-440A-A258-D16701CD2630}" srcOrd="0" destOrd="0" presId="urn:microsoft.com/office/officeart/2008/layout/HorizontalMultiLevelHierarchy"/>
    <dgm:cxn modelId="{2848CDBE-D15A-40BB-A927-0342C8C34B7B}" type="presOf" srcId="{6D3D128B-1B73-4FFB-8161-9AC387B46FD9}" destId="{1ED426B8-4337-4B7F-A36F-F6B226E1D13E}" srcOrd="0" destOrd="0" presId="urn:microsoft.com/office/officeart/2008/layout/HorizontalMultiLevelHierarchy"/>
    <dgm:cxn modelId="{5D2A9DC5-D6EC-4518-BCBB-C3754E0E4E23}" type="presOf" srcId="{9F7E2D26-7D49-4B4C-BEDE-56D21CCE5A91}" destId="{9CCD1F20-9370-4C33-A738-D933F3ED271A}" srcOrd="0" destOrd="0" presId="urn:microsoft.com/office/officeart/2008/layout/HorizontalMultiLevelHierarchy"/>
    <dgm:cxn modelId="{C878FEC7-1E87-4A03-831E-C7FAEC82D6CB}" type="presOf" srcId="{A9F4CED2-F1D2-4741-B43E-476589CBACD4}" destId="{E4663CC3-88EF-42CC-AEC2-4C4595C10B1E}" srcOrd="1" destOrd="0" presId="urn:microsoft.com/office/officeart/2008/layout/HorizontalMultiLevelHierarchy"/>
    <dgm:cxn modelId="{A0B3D3D3-F26D-4682-A16F-D9BF803CE11D}" srcId="{6D3D128B-1B73-4FFB-8161-9AC387B46FD9}" destId="{9F7E2D26-7D49-4B4C-BEDE-56D21CCE5A91}" srcOrd="0" destOrd="0" parTransId="{A9F4CED2-F1D2-4741-B43E-476589CBACD4}" sibTransId="{9DF3CCEA-487F-41F5-A9A8-FCD5D43507AA}"/>
    <dgm:cxn modelId="{FBC05ADF-9504-42F2-8472-5A2838E99B8E}" srcId="{F4318799-8CA0-48CD-88F9-67FEBD26CD70}" destId="{6D3D128B-1B73-4FFB-8161-9AC387B46FD9}" srcOrd="0" destOrd="0" parTransId="{50264764-6EC0-4638-89EB-26D649213245}" sibTransId="{4B11FEBC-5187-44A5-9B8B-81AD739586A9}"/>
    <dgm:cxn modelId="{C6259BE2-563F-498F-8E27-EACB7C42BAFE}" type="presOf" srcId="{8A750BBC-AE39-4041-AB6E-747B5EE1FE89}" destId="{5817EA4B-917F-4F33-A688-FA9EB2D86064}" srcOrd="0" destOrd="0" presId="urn:microsoft.com/office/officeart/2008/layout/HorizontalMultiLevelHierarchy"/>
    <dgm:cxn modelId="{14156FF1-2ACB-40AF-923F-F3DFFDE10BF0}" type="presOf" srcId="{F4318799-8CA0-48CD-88F9-67FEBD26CD70}" destId="{0AEE37F7-5000-4A95-866D-B677801604C0}" srcOrd="0" destOrd="0" presId="urn:microsoft.com/office/officeart/2008/layout/HorizontalMultiLevelHierarchy"/>
    <dgm:cxn modelId="{6C24648E-22CB-49F8-B22C-19E7CF88DF15}" type="presParOf" srcId="{0AEE37F7-5000-4A95-866D-B677801604C0}" destId="{207326D1-1606-4026-B2D1-B986839470E6}" srcOrd="0" destOrd="0" presId="urn:microsoft.com/office/officeart/2008/layout/HorizontalMultiLevelHierarchy"/>
    <dgm:cxn modelId="{84324AF1-02A4-418A-8D94-D71212C0D5C7}" type="presParOf" srcId="{207326D1-1606-4026-B2D1-B986839470E6}" destId="{1ED426B8-4337-4B7F-A36F-F6B226E1D13E}" srcOrd="0" destOrd="0" presId="urn:microsoft.com/office/officeart/2008/layout/HorizontalMultiLevelHierarchy"/>
    <dgm:cxn modelId="{F5B4D5D3-9BEE-4C31-BCDD-9D981521F572}" type="presParOf" srcId="{207326D1-1606-4026-B2D1-B986839470E6}" destId="{D433AFD7-3C71-40B4-8BED-2CF7F389586C}" srcOrd="1" destOrd="0" presId="urn:microsoft.com/office/officeart/2008/layout/HorizontalMultiLevelHierarchy"/>
    <dgm:cxn modelId="{1828D610-BAC5-4578-9ABD-842C8B902DD9}" type="presParOf" srcId="{D433AFD7-3C71-40B4-8BED-2CF7F389586C}" destId="{3581D9D3-6F80-4752-A684-CE8CA30CB735}" srcOrd="0" destOrd="0" presId="urn:microsoft.com/office/officeart/2008/layout/HorizontalMultiLevelHierarchy"/>
    <dgm:cxn modelId="{A06EBEDF-5DA8-4D09-8BC3-C1E8269EAB46}" type="presParOf" srcId="{3581D9D3-6F80-4752-A684-CE8CA30CB735}" destId="{E4663CC3-88EF-42CC-AEC2-4C4595C10B1E}" srcOrd="0" destOrd="0" presId="urn:microsoft.com/office/officeart/2008/layout/HorizontalMultiLevelHierarchy"/>
    <dgm:cxn modelId="{3B1068CE-46A3-4EB9-BA23-55ADFA605C2C}" type="presParOf" srcId="{D433AFD7-3C71-40B4-8BED-2CF7F389586C}" destId="{60ED6E44-E1CE-4B99-96B5-FA2291208A98}" srcOrd="1" destOrd="0" presId="urn:microsoft.com/office/officeart/2008/layout/HorizontalMultiLevelHierarchy"/>
    <dgm:cxn modelId="{2FE24B74-E9EF-488F-BF29-2E9044F5E4F4}" type="presParOf" srcId="{60ED6E44-E1CE-4B99-96B5-FA2291208A98}" destId="{9CCD1F20-9370-4C33-A738-D933F3ED271A}" srcOrd="0" destOrd="0" presId="urn:microsoft.com/office/officeart/2008/layout/HorizontalMultiLevelHierarchy"/>
    <dgm:cxn modelId="{AF0CE305-2745-48A7-8FD6-4A584A0C24F7}" type="presParOf" srcId="{60ED6E44-E1CE-4B99-96B5-FA2291208A98}" destId="{91BC2D15-024C-4904-ACE0-9D198F6C6D06}" srcOrd="1" destOrd="0" presId="urn:microsoft.com/office/officeart/2008/layout/HorizontalMultiLevelHierarchy"/>
    <dgm:cxn modelId="{F2E994C4-D2F2-4190-9D74-E31C48380F07}" type="presParOf" srcId="{D433AFD7-3C71-40B4-8BED-2CF7F389586C}" destId="{5817EA4B-917F-4F33-A688-FA9EB2D86064}" srcOrd="2" destOrd="0" presId="urn:microsoft.com/office/officeart/2008/layout/HorizontalMultiLevelHierarchy"/>
    <dgm:cxn modelId="{3C6A20B3-7D0A-4B2B-801D-E49CFCF00489}" type="presParOf" srcId="{5817EA4B-917F-4F33-A688-FA9EB2D86064}" destId="{7A33F1F0-073D-445A-A0A8-76BA792B8C5E}" srcOrd="0" destOrd="0" presId="urn:microsoft.com/office/officeart/2008/layout/HorizontalMultiLevelHierarchy"/>
    <dgm:cxn modelId="{0671A7DC-D620-491E-A42F-B98552D74CE5}" type="presParOf" srcId="{D433AFD7-3C71-40B4-8BED-2CF7F389586C}" destId="{A53B0DD4-327B-433D-AA75-E261F452CA03}" srcOrd="3" destOrd="0" presId="urn:microsoft.com/office/officeart/2008/layout/HorizontalMultiLevelHierarchy"/>
    <dgm:cxn modelId="{9A3D301E-2AA2-4D05-853A-A41D79443494}" type="presParOf" srcId="{A53B0DD4-327B-433D-AA75-E261F452CA03}" destId="{D1309CAD-7EC7-4C90-B4CA-E01184C60D9D}" srcOrd="0" destOrd="0" presId="urn:microsoft.com/office/officeart/2008/layout/HorizontalMultiLevelHierarchy"/>
    <dgm:cxn modelId="{26ABDEE3-093D-45CA-8640-54540076224F}" type="presParOf" srcId="{A53B0DD4-327B-433D-AA75-E261F452CA03}" destId="{36AF57B8-244E-4747-A5BF-83225AB42B7A}" srcOrd="1" destOrd="0" presId="urn:microsoft.com/office/officeart/2008/layout/HorizontalMultiLevelHierarchy"/>
    <dgm:cxn modelId="{DE4D69D9-255E-49E0-A88D-704C7CF0CB58}" type="presParOf" srcId="{D433AFD7-3C71-40B4-8BED-2CF7F389586C}" destId="{447E59DF-6DA1-4562-BE75-46CF7A554B57}" srcOrd="4" destOrd="0" presId="urn:microsoft.com/office/officeart/2008/layout/HorizontalMultiLevelHierarchy"/>
    <dgm:cxn modelId="{A1E7F7E0-D2FE-467D-A8D8-2B84D4CE0C03}" type="presParOf" srcId="{447E59DF-6DA1-4562-BE75-46CF7A554B57}" destId="{FAA976FE-4183-49D0-A9B4-C6BB0E26127F}" srcOrd="0" destOrd="0" presId="urn:microsoft.com/office/officeart/2008/layout/HorizontalMultiLevelHierarchy"/>
    <dgm:cxn modelId="{A753B616-910C-456A-ABC3-B911151768F6}" type="presParOf" srcId="{D433AFD7-3C71-40B4-8BED-2CF7F389586C}" destId="{1637675E-FE2A-409A-8C66-B467DC0C11A9}" srcOrd="5" destOrd="0" presId="urn:microsoft.com/office/officeart/2008/layout/HorizontalMultiLevelHierarchy"/>
    <dgm:cxn modelId="{1C86E47A-1F14-47AE-9FD2-8338C7DD6D42}" type="presParOf" srcId="{1637675E-FE2A-409A-8C66-B467DC0C11A9}" destId="{94C5CD16-1EBF-440A-A258-D16701CD2630}" srcOrd="0" destOrd="0" presId="urn:microsoft.com/office/officeart/2008/layout/HorizontalMultiLevelHierarchy"/>
    <dgm:cxn modelId="{C1C847CB-0F26-453E-B4D2-43C4FEBB7CCB}" type="presParOf" srcId="{1637675E-FE2A-409A-8C66-B467DC0C11A9}" destId="{A41E0F91-4549-441F-A2C0-0D050DCC5E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BE9CA-4A78-422A-B4A7-CD404F52301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41C081-E371-4807-AAA0-AD7253F33A53}">
      <dgm:prSet phldrT="[Текст]"/>
      <dgm:spPr/>
      <dgm:t>
        <a:bodyPr/>
        <a:lstStyle/>
        <a:p>
          <a:r>
            <a:rPr lang="en-US" dirty="0"/>
            <a:t>Star System</a:t>
          </a:r>
          <a:endParaRPr lang="ru-RU" dirty="0"/>
        </a:p>
      </dgm:t>
    </dgm:pt>
    <dgm:pt modelId="{7B9542DC-9D0C-4E13-8690-C281AF638D86}" type="parTrans" cxnId="{42829CA8-9339-4E94-A0D3-CAF39BC820F4}">
      <dgm:prSet/>
      <dgm:spPr/>
      <dgm:t>
        <a:bodyPr/>
        <a:lstStyle/>
        <a:p>
          <a:endParaRPr lang="ru-RU"/>
        </a:p>
      </dgm:t>
    </dgm:pt>
    <dgm:pt modelId="{335EC310-ABFB-4810-914C-9D0680517033}" type="sibTrans" cxnId="{42829CA8-9339-4E94-A0D3-CAF39BC820F4}">
      <dgm:prSet/>
      <dgm:spPr/>
      <dgm:t>
        <a:bodyPr/>
        <a:lstStyle/>
        <a:p>
          <a:endParaRPr lang="ru-RU"/>
        </a:p>
      </dgm:t>
    </dgm:pt>
    <dgm:pt modelId="{6B4C58DB-655B-417A-8EEE-F22B4AC5CEA8}">
      <dgm:prSet phldrT="[Текст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Period</a:t>
          </a:r>
          <a:endParaRPr lang="ru-RU" dirty="0"/>
        </a:p>
      </dgm:t>
    </dgm:pt>
    <dgm:pt modelId="{E62AEEE7-54AA-4B4B-A734-EB57CDE42985}" type="parTrans" cxnId="{44C79F9A-21E1-4A8A-B294-5C94135BBDB2}">
      <dgm:prSet/>
      <dgm:spPr/>
      <dgm:t>
        <a:bodyPr/>
        <a:lstStyle/>
        <a:p>
          <a:endParaRPr lang="ru-RU"/>
        </a:p>
      </dgm:t>
    </dgm:pt>
    <dgm:pt modelId="{E9F54DE5-5AB5-4940-9DEA-F2F397AA37FF}" type="sibTrans" cxnId="{44C79F9A-21E1-4A8A-B294-5C94135BBDB2}">
      <dgm:prSet/>
      <dgm:spPr/>
      <dgm:t>
        <a:bodyPr/>
        <a:lstStyle/>
        <a:p>
          <a:endParaRPr lang="ru-RU"/>
        </a:p>
      </dgm:t>
    </dgm:pt>
    <dgm:pt modelId="{BB021C47-63BA-475B-9172-5255AF19F4DF}">
      <dgm:prSet phldrT="[Текст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Semi-major axis</a:t>
          </a:r>
          <a:endParaRPr lang="ru-RU" dirty="0"/>
        </a:p>
      </dgm:t>
    </dgm:pt>
    <dgm:pt modelId="{61E36C87-06C8-44CB-98B9-0F7C7F9C23B4}" type="parTrans" cxnId="{C89A0203-AD1A-403E-A825-DFF2F452E898}">
      <dgm:prSet/>
      <dgm:spPr/>
      <dgm:t>
        <a:bodyPr/>
        <a:lstStyle/>
        <a:p>
          <a:endParaRPr lang="ru-RU"/>
        </a:p>
      </dgm:t>
    </dgm:pt>
    <dgm:pt modelId="{1B516334-45BE-4A6B-998A-37EA4AEA9187}" type="sibTrans" cxnId="{C89A0203-AD1A-403E-A825-DFF2F452E898}">
      <dgm:prSet/>
      <dgm:spPr/>
      <dgm:t>
        <a:bodyPr/>
        <a:lstStyle/>
        <a:p>
          <a:endParaRPr lang="ru-RU"/>
        </a:p>
      </dgm:t>
    </dgm:pt>
    <dgm:pt modelId="{FD3DC5D6-B7C7-4576-A765-4915F5C39903}">
      <dgm:prSet phldrT="[Текст]"/>
      <dgm:spPr/>
      <dgm:t>
        <a:bodyPr/>
        <a:lstStyle/>
        <a:p>
          <a:r>
            <a:rPr lang="en-US" dirty="0"/>
            <a:t>Eccentricity</a:t>
          </a:r>
          <a:endParaRPr lang="ru-RU" dirty="0"/>
        </a:p>
      </dgm:t>
    </dgm:pt>
    <dgm:pt modelId="{07B0BB61-BC3B-439B-B901-7BC559847F2D}" type="parTrans" cxnId="{9F6D40A7-FF7B-4DD9-8E1F-39CABAFE4572}">
      <dgm:prSet/>
      <dgm:spPr/>
      <dgm:t>
        <a:bodyPr/>
        <a:lstStyle/>
        <a:p>
          <a:endParaRPr lang="ru-RU"/>
        </a:p>
      </dgm:t>
    </dgm:pt>
    <dgm:pt modelId="{DE9D2F8F-C25A-4A8F-84F9-3A2CCF27ACC3}" type="sibTrans" cxnId="{9F6D40A7-FF7B-4DD9-8E1F-39CABAFE4572}">
      <dgm:prSet/>
      <dgm:spPr/>
      <dgm:t>
        <a:bodyPr/>
        <a:lstStyle/>
        <a:p>
          <a:endParaRPr lang="ru-RU"/>
        </a:p>
      </dgm:t>
    </dgm:pt>
    <dgm:pt modelId="{6DE5B24F-F22F-4ABF-83CC-85387C5CF406}">
      <dgm:prSet/>
      <dgm:spPr/>
      <dgm:t>
        <a:bodyPr/>
        <a:lstStyle/>
        <a:p>
          <a:r>
            <a:rPr lang="en-US" dirty="0"/>
            <a:t>Inclination</a:t>
          </a:r>
          <a:endParaRPr lang="ru-RU" dirty="0"/>
        </a:p>
      </dgm:t>
    </dgm:pt>
    <dgm:pt modelId="{48DE77C2-C70C-4B14-9D40-C3E5B8B40F95}" type="parTrans" cxnId="{C6DF212B-5018-4082-9614-8012D9D0C732}">
      <dgm:prSet/>
      <dgm:spPr/>
      <dgm:t>
        <a:bodyPr/>
        <a:lstStyle/>
        <a:p>
          <a:endParaRPr lang="ru-RU"/>
        </a:p>
      </dgm:t>
    </dgm:pt>
    <dgm:pt modelId="{81B7A767-71D7-4E8A-B1F9-48FC0929A53F}" type="sibTrans" cxnId="{C6DF212B-5018-4082-9614-8012D9D0C732}">
      <dgm:prSet/>
      <dgm:spPr/>
      <dgm:t>
        <a:bodyPr/>
        <a:lstStyle/>
        <a:p>
          <a:endParaRPr lang="ru-RU"/>
        </a:p>
      </dgm:t>
    </dgm:pt>
    <dgm:pt modelId="{DFD8BC61-4836-4498-965E-99E3859106BF}">
      <dgm:prSet/>
      <dgm:spPr/>
      <dgm:t>
        <a:bodyPr/>
        <a:lstStyle/>
        <a:p>
          <a:r>
            <a:rPr lang="en-US" dirty="0"/>
            <a:t>Periapsis argument</a:t>
          </a:r>
          <a:endParaRPr lang="ru-RU" dirty="0"/>
        </a:p>
      </dgm:t>
    </dgm:pt>
    <dgm:pt modelId="{3DC606F4-A624-41D4-B999-ACE0A1A11C16}" type="parTrans" cxnId="{3833C401-8B5A-4E84-8832-B4E9C8512787}">
      <dgm:prSet/>
      <dgm:spPr/>
      <dgm:t>
        <a:bodyPr/>
        <a:lstStyle/>
        <a:p>
          <a:endParaRPr lang="ru-RU"/>
        </a:p>
      </dgm:t>
    </dgm:pt>
    <dgm:pt modelId="{5FED2FAE-1155-47B5-B12A-828E3A07D829}" type="sibTrans" cxnId="{3833C401-8B5A-4E84-8832-B4E9C8512787}">
      <dgm:prSet/>
      <dgm:spPr/>
      <dgm:t>
        <a:bodyPr/>
        <a:lstStyle/>
        <a:p>
          <a:endParaRPr lang="ru-RU"/>
        </a:p>
      </dgm:t>
    </dgm:pt>
    <dgm:pt modelId="{2310044C-CBE1-41BE-B96F-A5AB4E20D04D}">
      <dgm:prSet/>
      <dgm:spPr/>
      <dgm:t>
        <a:bodyPr/>
        <a:lstStyle/>
        <a:p>
          <a:r>
            <a:rPr lang="en-US" dirty="0"/>
            <a:t>Ascending node longitude</a:t>
          </a:r>
          <a:endParaRPr lang="ru-RU" dirty="0"/>
        </a:p>
      </dgm:t>
    </dgm:pt>
    <dgm:pt modelId="{058EEF6A-700F-4322-9BD0-66560AA90BF6}" type="parTrans" cxnId="{8B0688B6-4E76-44DC-9767-58A8E0522BD2}">
      <dgm:prSet/>
      <dgm:spPr/>
      <dgm:t>
        <a:bodyPr/>
        <a:lstStyle/>
        <a:p>
          <a:endParaRPr lang="ru-RU"/>
        </a:p>
      </dgm:t>
    </dgm:pt>
    <dgm:pt modelId="{49D95254-9A9E-4F53-B827-4F283122FAC4}" type="sibTrans" cxnId="{8B0688B6-4E76-44DC-9767-58A8E0522BD2}">
      <dgm:prSet/>
      <dgm:spPr/>
      <dgm:t>
        <a:bodyPr/>
        <a:lstStyle/>
        <a:p>
          <a:endParaRPr lang="ru-RU"/>
        </a:p>
      </dgm:t>
    </dgm:pt>
    <dgm:pt modelId="{56CA8D72-88A8-4164-9997-6572F5BA7988}" type="pres">
      <dgm:prSet presAssocID="{D3CBE9CA-4A78-422A-B4A7-CD404F5230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3972C5-2CF8-4A2A-BA4A-F1A60E2C9BAD}" type="pres">
      <dgm:prSet presAssocID="{7541C081-E371-4807-AAA0-AD7253F33A53}" presName="root1" presStyleCnt="0"/>
      <dgm:spPr/>
    </dgm:pt>
    <dgm:pt modelId="{1FEC848A-F3FF-4A40-90EF-3CB380213996}" type="pres">
      <dgm:prSet presAssocID="{7541C081-E371-4807-AAA0-AD7253F33A53}" presName="LevelOneTextNode" presStyleLbl="node0" presStyleIdx="0" presStyleCnt="1">
        <dgm:presLayoutVars>
          <dgm:chPref val="3"/>
        </dgm:presLayoutVars>
      </dgm:prSet>
      <dgm:spPr/>
    </dgm:pt>
    <dgm:pt modelId="{9293ADBE-71C1-4A5F-8DCF-0616D5D091EA}" type="pres">
      <dgm:prSet presAssocID="{7541C081-E371-4807-AAA0-AD7253F33A53}" presName="level2hierChild" presStyleCnt="0"/>
      <dgm:spPr/>
    </dgm:pt>
    <dgm:pt modelId="{B7CBFDF4-CD42-4107-BEDA-2D0CE03547D1}" type="pres">
      <dgm:prSet presAssocID="{E62AEEE7-54AA-4B4B-A734-EB57CDE42985}" presName="conn2-1" presStyleLbl="parChTrans1D2" presStyleIdx="0" presStyleCnt="6"/>
      <dgm:spPr/>
    </dgm:pt>
    <dgm:pt modelId="{CC5E94D6-A9E5-4EF7-AFA9-AFC47200C9E9}" type="pres">
      <dgm:prSet presAssocID="{E62AEEE7-54AA-4B4B-A734-EB57CDE42985}" presName="connTx" presStyleLbl="parChTrans1D2" presStyleIdx="0" presStyleCnt="6"/>
      <dgm:spPr/>
    </dgm:pt>
    <dgm:pt modelId="{DFEA74FC-7787-4B52-8372-E158A9552E97}" type="pres">
      <dgm:prSet presAssocID="{6B4C58DB-655B-417A-8EEE-F22B4AC5CEA8}" presName="root2" presStyleCnt="0"/>
      <dgm:spPr/>
    </dgm:pt>
    <dgm:pt modelId="{556F2F20-665C-44A8-AEAA-E903DB58AE3F}" type="pres">
      <dgm:prSet presAssocID="{6B4C58DB-655B-417A-8EEE-F22B4AC5CEA8}" presName="LevelTwoTextNode" presStyleLbl="node2" presStyleIdx="0" presStyleCnt="6">
        <dgm:presLayoutVars>
          <dgm:chPref val="3"/>
        </dgm:presLayoutVars>
      </dgm:prSet>
      <dgm:spPr/>
    </dgm:pt>
    <dgm:pt modelId="{72351EE8-7059-43CE-B59B-D60A39333C7F}" type="pres">
      <dgm:prSet presAssocID="{6B4C58DB-655B-417A-8EEE-F22B4AC5CEA8}" presName="level3hierChild" presStyleCnt="0"/>
      <dgm:spPr/>
    </dgm:pt>
    <dgm:pt modelId="{87D994C5-D1C3-455C-8A27-9A818BE62F86}" type="pres">
      <dgm:prSet presAssocID="{61E36C87-06C8-44CB-98B9-0F7C7F9C23B4}" presName="conn2-1" presStyleLbl="parChTrans1D2" presStyleIdx="1" presStyleCnt="6"/>
      <dgm:spPr/>
    </dgm:pt>
    <dgm:pt modelId="{97B1552A-547F-4BDD-B14C-446E9F9272D1}" type="pres">
      <dgm:prSet presAssocID="{61E36C87-06C8-44CB-98B9-0F7C7F9C23B4}" presName="connTx" presStyleLbl="parChTrans1D2" presStyleIdx="1" presStyleCnt="6"/>
      <dgm:spPr/>
    </dgm:pt>
    <dgm:pt modelId="{95CFD04D-B706-4609-8B8B-7F59CECBF6D3}" type="pres">
      <dgm:prSet presAssocID="{BB021C47-63BA-475B-9172-5255AF19F4DF}" presName="root2" presStyleCnt="0"/>
      <dgm:spPr/>
    </dgm:pt>
    <dgm:pt modelId="{0DB42C92-0724-4709-AD35-568F7E60B834}" type="pres">
      <dgm:prSet presAssocID="{BB021C47-63BA-475B-9172-5255AF19F4DF}" presName="LevelTwoTextNode" presStyleLbl="node2" presStyleIdx="1" presStyleCnt="6">
        <dgm:presLayoutVars>
          <dgm:chPref val="3"/>
        </dgm:presLayoutVars>
      </dgm:prSet>
      <dgm:spPr/>
    </dgm:pt>
    <dgm:pt modelId="{BA943C6A-4C34-4FC2-889C-3A5958135046}" type="pres">
      <dgm:prSet presAssocID="{BB021C47-63BA-475B-9172-5255AF19F4DF}" presName="level3hierChild" presStyleCnt="0"/>
      <dgm:spPr/>
    </dgm:pt>
    <dgm:pt modelId="{A0A3A8B7-EBF8-4FCF-836A-CD0AA5541734}" type="pres">
      <dgm:prSet presAssocID="{07B0BB61-BC3B-439B-B901-7BC559847F2D}" presName="conn2-1" presStyleLbl="parChTrans1D2" presStyleIdx="2" presStyleCnt="6"/>
      <dgm:spPr/>
    </dgm:pt>
    <dgm:pt modelId="{1EAD6D7B-7BEA-44D7-8CED-8220C4CF3686}" type="pres">
      <dgm:prSet presAssocID="{07B0BB61-BC3B-439B-B901-7BC559847F2D}" presName="connTx" presStyleLbl="parChTrans1D2" presStyleIdx="2" presStyleCnt="6"/>
      <dgm:spPr/>
    </dgm:pt>
    <dgm:pt modelId="{6CE2403F-6AA2-4A1F-BC62-707E2B3CA74B}" type="pres">
      <dgm:prSet presAssocID="{FD3DC5D6-B7C7-4576-A765-4915F5C39903}" presName="root2" presStyleCnt="0"/>
      <dgm:spPr/>
    </dgm:pt>
    <dgm:pt modelId="{4C29EC8E-4051-4D70-BECD-86D63408760A}" type="pres">
      <dgm:prSet presAssocID="{FD3DC5D6-B7C7-4576-A765-4915F5C39903}" presName="LevelTwoTextNode" presStyleLbl="node2" presStyleIdx="2" presStyleCnt="6">
        <dgm:presLayoutVars>
          <dgm:chPref val="3"/>
        </dgm:presLayoutVars>
      </dgm:prSet>
      <dgm:spPr/>
    </dgm:pt>
    <dgm:pt modelId="{1E1CC86C-48DF-49CA-A919-B6D556273221}" type="pres">
      <dgm:prSet presAssocID="{FD3DC5D6-B7C7-4576-A765-4915F5C39903}" presName="level3hierChild" presStyleCnt="0"/>
      <dgm:spPr/>
    </dgm:pt>
    <dgm:pt modelId="{B0378D12-15FC-48A2-A677-A046593985EB}" type="pres">
      <dgm:prSet presAssocID="{48DE77C2-C70C-4B14-9D40-C3E5B8B40F95}" presName="conn2-1" presStyleLbl="parChTrans1D2" presStyleIdx="3" presStyleCnt="6"/>
      <dgm:spPr/>
    </dgm:pt>
    <dgm:pt modelId="{E058889D-F9BF-410D-9F97-4044AF91CFEB}" type="pres">
      <dgm:prSet presAssocID="{48DE77C2-C70C-4B14-9D40-C3E5B8B40F95}" presName="connTx" presStyleLbl="parChTrans1D2" presStyleIdx="3" presStyleCnt="6"/>
      <dgm:spPr/>
    </dgm:pt>
    <dgm:pt modelId="{540964C8-B114-47D8-BD3B-FA7CED3D493A}" type="pres">
      <dgm:prSet presAssocID="{6DE5B24F-F22F-4ABF-83CC-85387C5CF406}" presName="root2" presStyleCnt="0"/>
      <dgm:spPr/>
    </dgm:pt>
    <dgm:pt modelId="{5BAA61DB-ED25-47DA-AAD3-228E84C9AD6F}" type="pres">
      <dgm:prSet presAssocID="{6DE5B24F-F22F-4ABF-83CC-85387C5CF406}" presName="LevelTwoTextNode" presStyleLbl="node2" presStyleIdx="3" presStyleCnt="6">
        <dgm:presLayoutVars>
          <dgm:chPref val="3"/>
        </dgm:presLayoutVars>
      </dgm:prSet>
      <dgm:spPr/>
    </dgm:pt>
    <dgm:pt modelId="{77EE2F36-1D38-4C4E-86DF-BC275176668B}" type="pres">
      <dgm:prSet presAssocID="{6DE5B24F-F22F-4ABF-83CC-85387C5CF406}" presName="level3hierChild" presStyleCnt="0"/>
      <dgm:spPr/>
    </dgm:pt>
    <dgm:pt modelId="{3784A5A3-ECD8-4C5E-BD80-318853B787FD}" type="pres">
      <dgm:prSet presAssocID="{3DC606F4-A624-41D4-B999-ACE0A1A11C16}" presName="conn2-1" presStyleLbl="parChTrans1D2" presStyleIdx="4" presStyleCnt="6"/>
      <dgm:spPr/>
    </dgm:pt>
    <dgm:pt modelId="{B9952D31-56A5-411F-A940-9D3A9CB7666F}" type="pres">
      <dgm:prSet presAssocID="{3DC606F4-A624-41D4-B999-ACE0A1A11C16}" presName="connTx" presStyleLbl="parChTrans1D2" presStyleIdx="4" presStyleCnt="6"/>
      <dgm:spPr/>
    </dgm:pt>
    <dgm:pt modelId="{C72CA1C1-B2D3-415D-8DDE-A4A20C11072D}" type="pres">
      <dgm:prSet presAssocID="{DFD8BC61-4836-4498-965E-99E3859106BF}" presName="root2" presStyleCnt="0"/>
      <dgm:spPr/>
    </dgm:pt>
    <dgm:pt modelId="{ADE852AE-A15F-49A1-B4AE-CB6E8AE47844}" type="pres">
      <dgm:prSet presAssocID="{DFD8BC61-4836-4498-965E-99E3859106BF}" presName="LevelTwoTextNode" presStyleLbl="node2" presStyleIdx="4" presStyleCnt="6">
        <dgm:presLayoutVars>
          <dgm:chPref val="3"/>
        </dgm:presLayoutVars>
      </dgm:prSet>
      <dgm:spPr/>
    </dgm:pt>
    <dgm:pt modelId="{B2DC13A3-89DA-4ECF-BFC8-2751D8D4CF7B}" type="pres">
      <dgm:prSet presAssocID="{DFD8BC61-4836-4498-965E-99E3859106BF}" presName="level3hierChild" presStyleCnt="0"/>
      <dgm:spPr/>
    </dgm:pt>
    <dgm:pt modelId="{ADC05560-D056-4E68-A2B6-5920C5598554}" type="pres">
      <dgm:prSet presAssocID="{058EEF6A-700F-4322-9BD0-66560AA90BF6}" presName="conn2-1" presStyleLbl="parChTrans1D2" presStyleIdx="5" presStyleCnt="6"/>
      <dgm:spPr/>
    </dgm:pt>
    <dgm:pt modelId="{05E16C42-863C-4814-B4D1-22DACE2257F6}" type="pres">
      <dgm:prSet presAssocID="{058EEF6A-700F-4322-9BD0-66560AA90BF6}" presName="connTx" presStyleLbl="parChTrans1D2" presStyleIdx="5" presStyleCnt="6"/>
      <dgm:spPr/>
    </dgm:pt>
    <dgm:pt modelId="{E7ACADEA-1D57-45C3-BFF9-AF6E0C7C9427}" type="pres">
      <dgm:prSet presAssocID="{2310044C-CBE1-41BE-B96F-A5AB4E20D04D}" presName="root2" presStyleCnt="0"/>
      <dgm:spPr/>
    </dgm:pt>
    <dgm:pt modelId="{ED4C62C9-D265-4A09-9819-3AF8B527DE29}" type="pres">
      <dgm:prSet presAssocID="{2310044C-CBE1-41BE-B96F-A5AB4E20D04D}" presName="LevelTwoTextNode" presStyleLbl="node2" presStyleIdx="5" presStyleCnt="6">
        <dgm:presLayoutVars>
          <dgm:chPref val="3"/>
        </dgm:presLayoutVars>
      </dgm:prSet>
      <dgm:spPr/>
    </dgm:pt>
    <dgm:pt modelId="{81128245-47FC-4E72-998D-AF131C95E6ED}" type="pres">
      <dgm:prSet presAssocID="{2310044C-CBE1-41BE-B96F-A5AB4E20D04D}" presName="level3hierChild" presStyleCnt="0"/>
      <dgm:spPr/>
    </dgm:pt>
  </dgm:ptLst>
  <dgm:cxnLst>
    <dgm:cxn modelId="{3833C401-8B5A-4E84-8832-B4E9C8512787}" srcId="{7541C081-E371-4807-AAA0-AD7253F33A53}" destId="{DFD8BC61-4836-4498-965E-99E3859106BF}" srcOrd="4" destOrd="0" parTransId="{3DC606F4-A624-41D4-B999-ACE0A1A11C16}" sibTransId="{5FED2FAE-1155-47B5-B12A-828E3A07D829}"/>
    <dgm:cxn modelId="{C89A0203-AD1A-403E-A825-DFF2F452E898}" srcId="{7541C081-E371-4807-AAA0-AD7253F33A53}" destId="{BB021C47-63BA-475B-9172-5255AF19F4DF}" srcOrd="1" destOrd="0" parTransId="{61E36C87-06C8-44CB-98B9-0F7C7F9C23B4}" sibTransId="{1B516334-45BE-4A6B-998A-37EA4AEA9187}"/>
    <dgm:cxn modelId="{9EDCCB0F-F5F6-4554-8036-AD12D5181478}" type="presOf" srcId="{E62AEEE7-54AA-4B4B-A734-EB57CDE42985}" destId="{CC5E94D6-A9E5-4EF7-AFA9-AFC47200C9E9}" srcOrd="1" destOrd="0" presId="urn:microsoft.com/office/officeart/2008/layout/HorizontalMultiLevelHierarchy"/>
    <dgm:cxn modelId="{21882E29-C297-4A4D-99D9-142409C25321}" type="presOf" srcId="{2310044C-CBE1-41BE-B96F-A5AB4E20D04D}" destId="{ED4C62C9-D265-4A09-9819-3AF8B527DE29}" srcOrd="0" destOrd="0" presId="urn:microsoft.com/office/officeart/2008/layout/HorizontalMultiLevelHierarchy"/>
    <dgm:cxn modelId="{C6DF212B-5018-4082-9614-8012D9D0C732}" srcId="{7541C081-E371-4807-AAA0-AD7253F33A53}" destId="{6DE5B24F-F22F-4ABF-83CC-85387C5CF406}" srcOrd="3" destOrd="0" parTransId="{48DE77C2-C70C-4B14-9D40-C3E5B8B40F95}" sibTransId="{81B7A767-71D7-4E8A-B1F9-48FC0929A53F}"/>
    <dgm:cxn modelId="{680F6635-2C26-4DAB-A205-E17EC4E4E701}" type="presOf" srcId="{FD3DC5D6-B7C7-4576-A765-4915F5C39903}" destId="{4C29EC8E-4051-4D70-BECD-86D63408760A}" srcOrd="0" destOrd="0" presId="urn:microsoft.com/office/officeart/2008/layout/HorizontalMultiLevelHierarchy"/>
    <dgm:cxn modelId="{137BEC43-15DD-4137-A70C-3560624ECBCF}" type="presOf" srcId="{6B4C58DB-655B-417A-8EEE-F22B4AC5CEA8}" destId="{556F2F20-665C-44A8-AEAA-E903DB58AE3F}" srcOrd="0" destOrd="0" presId="urn:microsoft.com/office/officeart/2008/layout/HorizontalMultiLevelHierarchy"/>
    <dgm:cxn modelId="{06FEAD65-9862-48E9-A5D5-326F04BFA9CA}" type="presOf" srcId="{3DC606F4-A624-41D4-B999-ACE0A1A11C16}" destId="{3784A5A3-ECD8-4C5E-BD80-318853B787FD}" srcOrd="0" destOrd="0" presId="urn:microsoft.com/office/officeart/2008/layout/HorizontalMultiLevelHierarchy"/>
    <dgm:cxn modelId="{75C1466B-341C-4F7F-9B4A-66A3B44D31A0}" type="presOf" srcId="{E62AEEE7-54AA-4B4B-A734-EB57CDE42985}" destId="{B7CBFDF4-CD42-4107-BEDA-2D0CE03547D1}" srcOrd="0" destOrd="0" presId="urn:microsoft.com/office/officeart/2008/layout/HorizontalMultiLevelHierarchy"/>
    <dgm:cxn modelId="{AB407F6C-3F7B-44EE-9005-F6CE94964B0E}" type="presOf" srcId="{61E36C87-06C8-44CB-98B9-0F7C7F9C23B4}" destId="{97B1552A-547F-4BDD-B14C-446E9F9272D1}" srcOrd="1" destOrd="0" presId="urn:microsoft.com/office/officeart/2008/layout/HorizontalMultiLevelHierarchy"/>
    <dgm:cxn modelId="{0EA47081-09EB-49E2-9C7B-125D5D5094E8}" type="presOf" srcId="{3DC606F4-A624-41D4-B999-ACE0A1A11C16}" destId="{B9952D31-56A5-411F-A940-9D3A9CB7666F}" srcOrd="1" destOrd="0" presId="urn:microsoft.com/office/officeart/2008/layout/HorizontalMultiLevelHierarchy"/>
    <dgm:cxn modelId="{2414248F-CABD-4AA5-B413-B20EE9C8AE54}" type="presOf" srcId="{058EEF6A-700F-4322-9BD0-66560AA90BF6}" destId="{ADC05560-D056-4E68-A2B6-5920C5598554}" srcOrd="0" destOrd="0" presId="urn:microsoft.com/office/officeart/2008/layout/HorizontalMultiLevelHierarchy"/>
    <dgm:cxn modelId="{A1321598-257D-4BFD-A65D-AE7E2906003C}" type="presOf" srcId="{058EEF6A-700F-4322-9BD0-66560AA90BF6}" destId="{05E16C42-863C-4814-B4D1-22DACE2257F6}" srcOrd="1" destOrd="0" presId="urn:microsoft.com/office/officeart/2008/layout/HorizontalMultiLevelHierarchy"/>
    <dgm:cxn modelId="{44C79F9A-21E1-4A8A-B294-5C94135BBDB2}" srcId="{7541C081-E371-4807-AAA0-AD7253F33A53}" destId="{6B4C58DB-655B-417A-8EEE-F22B4AC5CEA8}" srcOrd="0" destOrd="0" parTransId="{E62AEEE7-54AA-4B4B-A734-EB57CDE42985}" sibTransId="{E9F54DE5-5AB5-4940-9DEA-F2F397AA37FF}"/>
    <dgm:cxn modelId="{D0B6AE9B-E66A-4D87-B4E0-E50661662203}" type="presOf" srcId="{07B0BB61-BC3B-439B-B901-7BC559847F2D}" destId="{1EAD6D7B-7BEA-44D7-8CED-8220C4CF3686}" srcOrd="1" destOrd="0" presId="urn:microsoft.com/office/officeart/2008/layout/HorizontalMultiLevelHierarchy"/>
    <dgm:cxn modelId="{9F6D40A7-FF7B-4DD9-8E1F-39CABAFE4572}" srcId="{7541C081-E371-4807-AAA0-AD7253F33A53}" destId="{FD3DC5D6-B7C7-4576-A765-4915F5C39903}" srcOrd="2" destOrd="0" parTransId="{07B0BB61-BC3B-439B-B901-7BC559847F2D}" sibTransId="{DE9D2F8F-C25A-4A8F-84F9-3A2CCF27ACC3}"/>
    <dgm:cxn modelId="{42829CA8-9339-4E94-A0D3-CAF39BC820F4}" srcId="{D3CBE9CA-4A78-422A-B4A7-CD404F523011}" destId="{7541C081-E371-4807-AAA0-AD7253F33A53}" srcOrd="0" destOrd="0" parTransId="{7B9542DC-9D0C-4E13-8690-C281AF638D86}" sibTransId="{335EC310-ABFB-4810-914C-9D0680517033}"/>
    <dgm:cxn modelId="{816B9FB3-1968-4BB1-A560-9006579F885F}" type="presOf" srcId="{48DE77C2-C70C-4B14-9D40-C3E5B8B40F95}" destId="{E058889D-F9BF-410D-9F97-4044AF91CFEB}" srcOrd="1" destOrd="0" presId="urn:microsoft.com/office/officeart/2008/layout/HorizontalMultiLevelHierarchy"/>
    <dgm:cxn modelId="{8B0688B6-4E76-44DC-9767-58A8E0522BD2}" srcId="{7541C081-E371-4807-AAA0-AD7253F33A53}" destId="{2310044C-CBE1-41BE-B96F-A5AB4E20D04D}" srcOrd="5" destOrd="0" parTransId="{058EEF6A-700F-4322-9BD0-66560AA90BF6}" sibTransId="{49D95254-9A9E-4F53-B827-4F283122FAC4}"/>
    <dgm:cxn modelId="{87CF89C8-B578-40A6-A2D5-1757DB63D98D}" type="presOf" srcId="{6DE5B24F-F22F-4ABF-83CC-85387C5CF406}" destId="{5BAA61DB-ED25-47DA-AAD3-228E84C9AD6F}" srcOrd="0" destOrd="0" presId="urn:microsoft.com/office/officeart/2008/layout/HorizontalMultiLevelHierarchy"/>
    <dgm:cxn modelId="{618009D3-A3C0-4E55-9010-439E94C9E996}" type="presOf" srcId="{D3CBE9CA-4A78-422A-B4A7-CD404F523011}" destId="{56CA8D72-88A8-4164-9997-6572F5BA7988}" srcOrd="0" destOrd="0" presId="urn:microsoft.com/office/officeart/2008/layout/HorizontalMultiLevelHierarchy"/>
    <dgm:cxn modelId="{12326BE1-63C3-406E-A850-C3075596E1DE}" type="presOf" srcId="{BB021C47-63BA-475B-9172-5255AF19F4DF}" destId="{0DB42C92-0724-4709-AD35-568F7E60B834}" srcOrd="0" destOrd="0" presId="urn:microsoft.com/office/officeart/2008/layout/HorizontalMultiLevelHierarchy"/>
    <dgm:cxn modelId="{E57059E7-ECE0-41EC-B9B1-F10E758B2FA5}" type="presOf" srcId="{61E36C87-06C8-44CB-98B9-0F7C7F9C23B4}" destId="{87D994C5-D1C3-455C-8A27-9A818BE62F86}" srcOrd="0" destOrd="0" presId="urn:microsoft.com/office/officeart/2008/layout/HorizontalMultiLevelHierarchy"/>
    <dgm:cxn modelId="{B06514E9-45B8-4739-B126-C908781DC53D}" type="presOf" srcId="{48DE77C2-C70C-4B14-9D40-C3E5B8B40F95}" destId="{B0378D12-15FC-48A2-A677-A046593985EB}" srcOrd="0" destOrd="0" presId="urn:microsoft.com/office/officeart/2008/layout/HorizontalMultiLevelHierarchy"/>
    <dgm:cxn modelId="{03E12CEA-B092-4C09-8983-F7658C381997}" type="presOf" srcId="{DFD8BC61-4836-4498-965E-99E3859106BF}" destId="{ADE852AE-A15F-49A1-B4AE-CB6E8AE47844}" srcOrd="0" destOrd="0" presId="urn:microsoft.com/office/officeart/2008/layout/HorizontalMultiLevelHierarchy"/>
    <dgm:cxn modelId="{47DAB0F6-4829-4C82-9685-84566D543740}" type="presOf" srcId="{7541C081-E371-4807-AAA0-AD7253F33A53}" destId="{1FEC848A-F3FF-4A40-90EF-3CB380213996}" srcOrd="0" destOrd="0" presId="urn:microsoft.com/office/officeart/2008/layout/HorizontalMultiLevelHierarchy"/>
    <dgm:cxn modelId="{BE003EF9-50B1-416E-A129-4444B3695A5D}" type="presOf" srcId="{07B0BB61-BC3B-439B-B901-7BC559847F2D}" destId="{A0A3A8B7-EBF8-4FCF-836A-CD0AA5541734}" srcOrd="0" destOrd="0" presId="urn:microsoft.com/office/officeart/2008/layout/HorizontalMultiLevelHierarchy"/>
    <dgm:cxn modelId="{34F1D22F-5D7E-46D5-8F5A-BEBBAEFA5E21}" type="presParOf" srcId="{56CA8D72-88A8-4164-9997-6572F5BA7988}" destId="{6E3972C5-2CF8-4A2A-BA4A-F1A60E2C9BAD}" srcOrd="0" destOrd="0" presId="urn:microsoft.com/office/officeart/2008/layout/HorizontalMultiLevelHierarchy"/>
    <dgm:cxn modelId="{D047D2B9-C5DE-4CAF-89C4-68E47426D7F7}" type="presParOf" srcId="{6E3972C5-2CF8-4A2A-BA4A-F1A60E2C9BAD}" destId="{1FEC848A-F3FF-4A40-90EF-3CB380213996}" srcOrd="0" destOrd="0" presId="urn:microsoft.com/office/officeart/2008/layout/HorizontalMultiLevelHierarchy"/>
    <dgm:cxn modelId="{04D22598-9939-443F-8BE8-9135C838702C}" type="presParOf" srcId="{6E3972C5-2CF8-4A2A-BA4A-F1A60E2C9BAD}" destId="{9293ADBE-71C1-4A5F-8DCF-0616D5D091EA}" srcOrd="1" destOrd="0" presId="urn:microsoft.com/office/officeart/2008/layout/HorizontalMultiLevelHierarchy"/>
    <dgm:cxn modelId="{01905640-FE18-41AE-BE98-263CD557D280}" type="presParOf" srcId="{9293ADBE-71C1-4A5F-8DCF-0616D5D091EA}" destId="{B7CBFDF4-CD42-4107-BEDA-2D0CE03547D1}" srcOrd="0" destOrd="0" presId="urn:microsoft.com/office/officeart/2008/layout/HorizontalMultiLevelHierarchy"/>
    <dgm:cxn modelId="{9BB332DE-617D-4E19-8DD8-A8AAB8D745B3}" type="presParOf" srcId="{B7CBFDF4-CD42-4107-BEDA-2D0CE03547D1}" destId="{CC5E94D6-A9E5-4EF7-AFA9-AFC47200C9E9}" srcOrd="0" destOrd="0" presId="urn:microsoft.com/office/officeart/2008/layout/HorizontalMultiLevelHierarchy"/>
    <dgm:cxn modelId="{CE55A038-35A4-4B46-A392-A1F1A026CF7A}" type="presParOf" srcId="{9293ADBE-71C1-4A5F-8DCF-0616D5D091EA}" destId="{DFEA74FC-7787-4B52-8372-E158A9552E97}" srcOrd="1" destOrd="0" presId="urn:microsoft.com/office/officeart/2008/layout/HorizontalMultiLevelHierarchy"/>
    <dgm:cxn modelId="{A2BEA2D1-C743-45EF-AB03-89A6CC02D323}" type="presParOf" srcId="{DFEA74FC-7787-4B52-8372-E158A9552E97}" destId="{556F2F20-665C-44A8-AEAA-E903DB58AE3F}" srcOrd="0" destOrd="0" presId="urn:microsoft.com/office/officeart/2008/layout/HorizontalMultiLevelHierarchy"/>
    <dgm:cxn modelId="{3525B81B-36D7-4FAC-BB5B-5BD44B174FEC}" type="presParOf" srcId="{DFEA74FC-7787-4B52-8372-E158A9552E97}" destId="{72351EE8-7059-43CE-B59B-D60A39333C7F}" srcOrd="1" destOrd="0" presId="urn:microsoft.com/office/officeart/2008/layout/HorizontalMultiLevelHierarchy"/>
    <dgm:cxn modelId="{68D5315A-6796-47A6-B1B4-E311F91A4CED}" type="presParOf" srcId="{9293ADBE-71C1-4A5F-8DCF-0616D5D091EA}" destId="{87D994C5-D1C3-455C-8A27-9A818BE62F86}" srcOrd="2" destOrd="0" presId="urn:microsoft.com/office/officeart/2008/layout/HorizontalMultiLevelHierarchy"/>
    <dgm:cxn modelId="{2208AF25-67FD-4310-A669-5D4F050CE9E7}" type="presParOf" srcId="{87D994C5-D1C3-455C-8A27-9A818BE62F86}" destId="{97B1552A-547F-4BDD-B14C-446E9F9272D1}" srcOrd="0" destOrd="0" presId="urn:microsoft.com/office/officeart/2008/layout/HorizontalMultiLevelHierarchy"/>
    <dgm:cxn modelId="{524CBA5F-5D57-4D1E-9DFE-603B87EA2F72}" type="presParOf" srcId="{9293ADBE-71C1-4A5F-8DCF-0616D5D091EA}" destId="{95CFD04D-B706-4609-8B8B-7F59CECBF6D3}" srcOrd="3" destOrd="0" presId="urn:microsoft.com/office/officeart/2008/layout/HorizontalMultiLevelHierarchy"/>
    <dgm:cxn modelId="{B846EAC6-8287-46C0-8371-4FB70CE89343}" type="presParOf" srcId="{95CFD04D-B706-4609-8B8B-7F59CECBF6D3}" destId="{0DB42C92-0724-4709-AD35-568F7E60B834}" srcOrd="0" destOrd="0" presId="urn:microsoft.com/office/officeart/2008/layout/HorizontalMultiLevelHierarchy"/>
    <dgm:cxn modelId="{7104C059-74EE-41E6-9E99-B8AFC2CFC814}" type="presParOf" srcId="{95CFD04D-B706-4609-8B8B-7F59CECBF6D3}" destId="{BA943C6A-4C34-4FC2-889C-3A5958135046}" srcOrd="1" destOrd="0" presId="urn:microsoft.com/office/officeart/2008/layout/HorizontalMultiLevelHierarchy"/>
    <dgm:cxn modelId="{823E84F3-E5B8-4042-B18A-06344F893CAF}" type="presParOf" srcId="{9293ADBE-71C1-4A5F-8DCF-0616D5D091EA}" destId="{A0A3A8B7-EBF8-4FCF-836A-CD0AA5541734}" srcOrd="4" destOrd="0" presId="urn:microsoft.com/office/officeart/2008/layout/HorizontalMultiLevelHierarchy"/>
    <dgm:cxn modelId="{33DE7655-F0DD-4C7D-BAE3-FCEC62E6B859}" type="presParOf" srcId="{A0A3A8B7-EBF8-4FCF-836A-CD0AA5541734}" destId="{1EAD6D7B-7BEA-44D7-8CED-8220C4CF3686}" srcOrd="0" destOrd="0" presId="urn:microsoft.com/office/officeart/2008/layout/HorizontalMultiLevelHierarchy"/>
    <dgm:cxn modelId="{CE3A2D81-25A3-4DCF-9E0A-AC200E8ED953}" type="presParOf" srcId="{9293ADBE-71C1-4A5F-8DCF-0616D5D091EA}" destId="{6CE2403F-6AA2-4A1F-BC62-707E2B3CA74B}" srcOrd="5" destOrd="0" presId="urn:microsoft.com/office/officeart/2008/layout/HorizontalMultiLevelHierarchy"/>
    <dgm:cxn modelId="{5AAD9E6D-AFC6-499B-A794-6EA47C2ED7BA}" type="presParOf" srcId="{6CE2403F-6AA2-4A1F-BC62-707E2B3CA74B}" destId="{4C29EC8E-4051-4D70-BECD-86D63408760A}" srcOrd="0" destOrd="0" presId="urn:microsoft.com/office/officeart/2008/layout/HorizontalMultiLevelHierarchy"/>
    <dgm:cxn modelId="{09167411-7BE3-4132-B278-2BB9C8C7EFFD}" type="presParOf" srcId="{6CE2403F-6AA2-4A1F-BC62-707E2B3CA74B}" destId="{1E1CC86C-48DF-49CA-A919-B6D556273221}" srcOrd="1" destOrd="0" presId="urn:microsoft.com/office/officeart/2008/layout/HorizontalMultiLevelHierarchy"/>
    <dgm:cxn modelId="{817C3619-7246-4CE5-9200-F1C0B407E324}" type="presParOf" srcId="{9293ADBE-71C1-4A5F-8DCF-0616D5D091EA}" destId="{B0378D12-15FC-48A2-A677-A046593985EB}" srcOrd="6" destOrd="0" presId="urn:microsoft.com/office/officeart/2008/layout/HorizontalMultiLevelHierarchy"/>
    <dgm:cxn modelId="{70E11FA4-5F8B-484B-A4EE-CAC381730748}" type="presParOf" srcId="{B0378D12-15FC-48A2-A677-A046593985EB}" destId="{E058889D-F9BF-410D-9F97-4044AF91CFEB}" srcOrd="0" destOrd="0" presId="urn:microsoft.com/office/officeart/2008/layout/HorizontalMultiLevelHierarchy"/>
    <dgm:cxn modelId="{6D613513-CC4C-4085-BD53-DA5133ABFE59}" type="presParOf" srcId="{9293ADBE-71C1-4A5F-8DCF-0616D5D091EA}" destId="{540964C8-B114-47D8-BD3B-FA7CED3D493A}" srcOrd="7" destOrd="0" presId="urn:microsoft.com/office/officeart/2008/layout/HorizontalMultiLevelHierarchy"/>
    <dgm:cxn modelId="{CE5CDEDC-2B03-4A93-9C4F-79B7D062289F}" type="presParOf" srcId="{540964C8-B114-47D8-BD3B-FA7CED3D493A}" destId="{5BAA61DB-ED25-47DA-AAD3-228E84C9AD6F}" srcOrd="0" destOrd="0" presId="urn:microsoft.com/office/officeart/2008/layout/HorizontalMultiLevelHierarchy"/>
    <dgm:cxn modelId="{DCFF6AA9-7CFB-4399-9B64-BB7346EFEE25}" type="presParOf" srcId="{540964C8-B114-47D8-BD3B-FA7CED3D493A}" destId="{77EE2F36-1D38-4C4E-86DF-BC275176668B}" srcOrd="1" destOrd="0" presId="urn:microsoft.com/office/officeart/2008/layout/HorizontalMultiLevelHierarchy"/>
    <dgm:cxn modelId="{0A729707-AF9E-46FA-BBDC-5E26499C108E}" type="presParOf" srcId="{9293ADBE-71C1-4A5F-8DCF-0616D5D091EA}" destId="{3784A5A3-ECD8-4C5E-BD80-318853B787FD}" srcOrd="8" destOrd="0" presId="urn:microsoft.com/office/officeart/2008/layout/HorizontalMultiLevelHierarchy"/>
    <dgm:cxn modelId="{629089BE-A27B-4F8A-8193-A4F321C9AA25}" type="presParOf" srcId="{3784A5A3-ECD8-4C5E-BD80-318853B787FD}" destId="{B9952D31-56A5-411F-A940-9D3A9CB7666F}" srcOrd="0" destOrd="0" presId="urn:microsoft.com/office/officeart/2008/layout/HorizontalMultiLevelHierarchy"/>
    <dgm:cxn modelId="{43AF3DF3-285D-4607-8192-39B2089143D7}" type="presParOf" srcId="{9293ADBE-71C1-4A5F-8DCF-0616D5D091EA}" destId="{C72CA1C1-B2D3-415D-8DDE-A4A20C11072D}" srcOrd="9" destOrd="0" presId="urn:microsoft.com/office/officeart/2008/layout/HorizontalMultiLevelHierarchy"/>
    <dgm:cxn modelId="{C2FE0764-90E5-4835-A448-4B2ED4E2F710}" type="presParOf" srcId="{C72CA1C1-B2D3-415D-8DDE-A4A20C11072D}" destId="{ADE852AE-A15F-49A1-B4AE-CB6E8AE47844}" srcOrd="0" destOrd="0" presId="urn:microsoft.com/office/officeart/2008/layout/HorizontalMultiLevelHierarchy"/>
    <dgm:cxn modelId="{FEFE29F2-42D5-4A04-B608-FC81B3A250FE}" type="presParOf" srcId="{C72CA1C1-B2D3-415D-8DDE-A4A20C11072D}" destId="{B2DC13A3-89DA-4ECF-BFC8-2751D8D4CF7B}" srcOrd="1" destOrd="0" presId="urn:microsoft.com/office/officeart/2008/layout/HorizontalMultiLevelHierarchy"/>
    <dgm:cxn modelId="{BBDE4190-8013-489B-BA07-8D5D33E2BDC0}" type="presParOf" srcId="{9293ADBE-71C1-4A5F-8DCF-0616D5D091EA}" destId="{ADC05560-D056-4E68-A2B6-5920C5598554}" srcOrd="10" destOrd="0" presId="urn:microsoft.com/office/officeart/2008/layout/HorizontalMultiLevelHierarchy"/>
    <dgm:cxn modelId="{C84B4BE6-1C40-4D72-A369-6939C4A1C02D}" type="presParOf" srcId="{ADC05560-D056-4E68-A2B6-5920C5598554}" destId="{05E16C42-863C-4814-B4D1-22DACE2257F6}" srcOrd="0" destOrd="0" presId="urn:microsoft.com/office/officeart/2008/layout/HorizontalMultiLevelHierarchy"/>
    <dgm:cxn modelId="{96BD0522-1CF2-4FC7-B187-8661A5F55934}" type="presParOf" srcId="{9293ADBE-71C1-4A5F-8DCF-0616D5D091EA}" destId="{E7ACADEA-1D57-45C3-BFF9-AF6E0C7C9427}" srcOrd="11" destOrd="0" presId="urn:microsoft.com/office/officeart/2008/layout/HorizontalMultiLevelHierarchy"/>
    <dgm:cxn modelId="{D2CAF35C-4C63-4859-9B7D-E6797DA30F50}" type="presParOf" srcId="{E7ACADEA-1D57-45C3-BFF9-AF6E0C7C9427}" destId="{ED4C62C9-D265-4A09-9819-3AF8B527DE29}" srcOrd="0" destOrd="0" presId="urn:microsoft.com/office/officeart/2008/layout/HorizontalMultiLevelHierarchy"/>
    <dgm:cxn modelId="{F2E00D64-E6B7-475A-ABCA-0606316F8699}" type="presParOf" srcId="{E7ACADEA-1D57-45C3-BFF9-AF6E0C7C9427}" destId="{81128245-47FC-4E72-998D-AF131C95E6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EAF4-7987-4E43-8F37-82B1851D3C58}">
      <dsp:nvSpPr>
        <dsp:cNvPr id="0" name=""/>
        <dsp:cNvSpPr/>
      </dsp:nvSpPr>
      <dsp:spPr>
        <a:xfrm>
          <a:off x="490282" y="1436929"/>
          <a:ext cx="321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590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3038" y="1474610"/>
        <a:ext cx="16079" cy="16079"/>
      </dsp:txXfrm>
    </dsp:sp>
    <dsp:sp modelId="{9187DEFF-F66C-4285-BDED-1A48F1C24B81}">
      <dsp:nvSpPr>
        <dsp:cNvPr id="0" name=""/>
        <dsp:cNvSpPr/>
      </dsp:nvSpPr>
      <dsp:spPr>
        <a:xfrm rot="16200000">
          <a:off x="-1044911" y="1237534"/>
          <a:ext cx="2580158" cy="490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General</a:t>
          </a:r>
          <a:endParaRPr lang="ru-RU" sz="3200" kern="1200" dirty="0"/>
        </a:p>
      </dsp:txBody>
      <dsp:txXfrm>
        <a:off x="-1044911" y="1237534"/>
        <a:ext cx="2580158" cy="490230"/>
      </dsp:txXfrm>
    </dsp:sp>
    <dsp:sp modelId="{ED6C2B3D-4107-4F83-8F56-9ED319AE5553}">
      <dsp:nvSpPr>
        <dsp:cNvPr id="0" name=""/>
        <dsp:cNvSpPr/>
      </dsp:nvSpPr>
      <dsp:spPr>
        <a:xfrm>
          <a:off x="811873" y="1237534"/>
          <a:ext cx="1607954" cy="490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dt</a:t>
          </a:r>
          <a:endParaRPr lang="ru-RU" sz="3200" kern="1200" dirty="0"/>
        </a:p>
      </dsp:txBody>
      <dsp:txXfrm>
        <a:off x="811873" y="1237534"/>
        <a:ext cx="1607954" cy="490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E59DF-6DA1-4562-BE75-46CF7A554B57}">
      <dsp:nvSpPr>
        <dsp:cNvPr id="0" name=""/>
        <dsp:cNvSpPr/>
      </dsp:nvSpPr>
      <dsp:spPr>
        <a:xfrm>
          <a:off x="973674" y="1282060"/>
          <a:ext cx="319591" cy="60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795" y="0"/>
              </a:lnTo>
              <a:lnTo>
                <a:pt x="159795" y="608978"/>
              </a:lnTo>
              <a:lnTo>
                <a:pt x="319591" y="6089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116276" y="1569355"/>
        <a:ext cx="34387" cy="34387"/>
      </dsp:txXfrm>
    </dsp:sp>
    <dsp:sp modelId="{5817EA4B-917F-4F33-A688-FA9EB2D86064}">
      <dsp:nvSpPr>
        <dsp:cNvPr id="0" name=""/>
        <dsp:cNvSpPr/>
      </dsp:nvSpPr>
      <dsp:spPr>
        <a:xfrm>
          <a:off x="973674" y="1236340"/>
          <a:ext cx="3195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9591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125480" y="1274070"/>
        <a:ext cx="15979" cy="15979"/>
      </dsp:txXfrm>
    </dsp:sp>
    <dsp:sp modelId="{3581D9D3-6F80-4752-A684-CE8CA30CB735}">
      <dsp:nvSpPr>
        <dsp:cNvPr id="0" name=""/>
        <dsp:cNvSpPr/>
      </dsp:nvSpPr>
      <dsp:spPr>
        <a:xfrm>
          <a:off x="973674" y="673081"/>
          <a:ext cx="319591" cy="608978"/>
        </a:xfrm>
        <a:custGeom>
          <a:avLst/>
          <a:gdLst/>
          <a:ahLst/>
          <a:cxnLst/>
          <a:rect l="0" t="0" r="0" b="0"/>
          <a:pathLst>
            <a:path>
              <a:moveTo>
                <a:pt x="0" y="608978"/>
              </a:moveTo>
              <a:lnTo>
                <a:pt x="159795" y="608978"/>
              </a:lnTo>
              <a:lnTo>
                <a:pt x="159795" y="0"/>
              </a:lnTo>
              <a:lnTo>
                <a:pt x="31959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116276" y="960377"/>
        <a:ext cx="34387" cy="34387"/>
      </dsp:txXfrm>
    </dsp:sp>
    <dsp:sp modelId="{1ED426B8-4337-4B7F-A36F-F6B226E1D13E}">
      <dsp:nvSpPr>
        <dsp:cNvPr id="0" name=""/>
        <dsp:cNvSpPr/>
      </dsp:nvSpPr>
      <dsp:spPr>
        <a:xfrm rot="16200000">
          <a:off x="-551976" y="1038468"/>
          <a:ext cx="2564120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Star 1, Star 2</a:t>
          </a:r>
          <a:endParaRPr lang="ru-RU" sz="3200" kern="1200" dirty="0"/>
        </a:p>
      </dsp:txBody>
      <dsp:txXfrm>
        <a:off x="-551976" y="1038468"/>
        <a:ext cx="2564120" cy="487182"/>
      </dsp:txXfrm>
    </dsp:sp>
    <dsp:sp modelId="{9CCD1F20-9370-4C33-A738-D933F3ED271A}">
      <dsp:nvSpPr>
        <dsp:cNvPr id="0" name=""/>
        <dsp:cNvSpPr/>
      </dsp:nvSpPr>
      <dsp:spPr>
        <a:xfrm>
          <a:off x="1293266" y="429490"/>
          <a:ext cx="1597959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Radius</a:t>
          </a:r>
          <a:endParaRPr lang="ru-RU" sz="2300" kern="1200" dirty="0"/>
        </a:p>
      </dsp:txBody>
      <dsp:txXfrm>
        <a:off x="1293266" y="429490"/>
        <a:ext cx="1597959" cy="487182"/>
      </dsp:txXfrm>
    </dsp:sp>
    <dsp:sp modelId="{D1309CAD-7EC7-4C90-B4CA-E01184C60D9D}">
      <dsp:nvSpPr>
        <dsp:cNvPr id="0" name=""/>
        <dsp:cNvSpPr/>
      </dsp:nvSpPr>
      <dsp:spPr>
        <a:xfrm>
          <a:off x="1293266" y="1038468"/>
          <a:ext cx="1597959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Temperature</a:t>
          </a:r>
          <a:endParaRPr lang="ru-RU" sz="2300" kern="1200" dirty="0"/>
        </a:p>
      </dsp:txBody>
      <dsp:txXfrm>
        <a:off x="1293266" y="1038468"/>
        <a:ext cx="1597959" cy="487182"/>
      </dsp:txXfrm>
    </dsp:sp>
    <dsp:sp modelId="{94C5CD16-1EBF-440A-A258-D16701CD2630}">
      <dsp:nvSpPr>
        <dsp:cNvPr id="0" name=""/>
        <dsp:cNvSpPr/>
      </dsp:nvSpPr>
      <dsp:spPr>
        <a:xfrm>
          <a:off x="1293266" y="1647447"/>
          <a:ext cx="1597959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Mass</a:t>
          </a:r>
          <a:endParaRPr lang="ru-RU" sz="2300" kern="1200" dirty="0"/>
        </a:p>
      </dsp:txBody>
      <dsp:txXfrm>
        <a:off x="1293266" y="1647447"/>
        <a:ext cx="1597959" cy="487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05560-D056-4E68-A2B6-5920C5598554}">
      <dsp:nvSpPr>
        <dsp:cNvPr id="0" name=""/>
        <dsp:cNvSpPr/>
      </dsp:nvSpPr>
      <dsp:spPr>
        <a:xfrm>
          <a:off x="1280683" y="2092864"/>
          <a:ext cx="378544" cy="18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72" y="0"/>
              </a:lnTo>
              <a:lnTo>
                <a:pt x="189272" y="1803281"/>
              </a:lnTo>
              <a:lnTo>
                <a:pt x="378544" y="18032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423891" y="2948440"/>
        <a:ext cx="92129" cy="92129"/>
      </dsp:txXfrm>
    </dsp:sp>
    <dsp:sp modelId="{3784A5A3-ECD8-4C5E-BD80-318853B787FD}">
      <dsp:nvSpPr>
        <dsp:cNvPr id="0" name=""/>
        <dsp:cNvSpPr/>
      </dsp:nvSpPr>
      <dsp:spPr>
        <a:xfrm>
          <a:off x="1280683" y="2092864"/>
          <a:ext cx="378544" cy="1081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72" y="0"/>
              </a:lnTo>
              <a:lnTo>
                <a:pt x="189272" y="1081968"/>
              </a:lnTo>
              <a:lnTo>
                <a:pt x="378544" y="1081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41299" y="2605191"/>
        <a:ext cx="57313" cy="57313"/>
      </dsp:txXfrm>
    </dsp:sp>
    <dsp:sp modelId="{B0378D12-15FC-48A2-A677-A046593985EB}">
      <dsp:nvSpPr>
        <dsp:cNvPr id="0" name=""/>
        <dsp:cNvSpPr/>
      </dsp:nvSpPr>
      <dsp:spPr>
        <a:xfrm>
          <a:off x="1280683" y="2092864"/>
          <a:ext cx="378544" cy="36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72" y="0"/>
              </a:lnTo>
              <a:lnTo>
                <a:pt x="189272" y="360656"/>
              </a:lnTo>
              <a:lnTo>
                <a:pt x="378544" y="3606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56884" y="2260120"/>
        <a:ext cx="26142" cy="26142"/>
      </dsp:txXfrm>
    </dsp:sp>
    <dsp:sp modelId="{A0A3A8B7-EBF8-4FCF-836A-CD0AA5541734}">
      <dsp:nvSpPr>
        <dsp:cNvPr id="0" name=""/>
        <dsp:cNvSpPr/>
      </dsp:nvSpPr>
      <dsp:spPr>
        <a:xfrm>
          <a:off x="1280683" y="1732207"/>
          <a:ext cx="378544" cy="360656"/>
        </a:xfrm>
        <a:custGeom>
          <a:avLst/>
          <a:gdLst/>
          <a:ahLst/>
          <a:cxnLst/>
          <a:rect l="0" t="0" r="0" b="0"/>
          <a:pathLst>
            <a:path>
              <a:moveTo>
                <a:pt x="0" y="360656"/>
              </a:moveTo>
              <a:lnTo>
                <a:pt x="189272" y="360656"/>
              </a:lnTo>
              <a:lnTo>
                <a:pt x="189272" y="0"/>
              </a:lnTo>
              <a:lnTo>
                <a:pt x="37854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56884" y="1899464"/>
        <a:ext cx="26142" cy="26142"/>
      </dsp:txXfrm>
    </dsp:sp>
    <dsp:sp modelId="{87D994C5-D1C3-455C-8A27-9A818BE62F86}">
      <dsp:nvSpPr>
        <dsp:cNvPr id="0" name=""/>
        <dsp:cNvSpPr/>
      </dsp:nvSpPr>
      <dsp:spPr>
        <a:xfrm>
          <a:off x="1280683" y="1010895"/>
          <a:ext cx="378544" cy="1081968"/>
        </a:xfrm>
        <a:custGeom>
          <a:avLst/>
          <a:gdLst/>
          <a:ahLst/>
          <a:cxnLst/>
          <a:rect l="0" t="0" r="0" b="0"/>
          <a:pathLst>
            <a:path>
              <a:moveTo>
                <a:pt x="0" y="1081968"/>
              </a:moveTo>
              <a:lnTo>
                <a:pt x="189272" y="1081968"/>
              </a:lnTo>
              <a:lnTo>
                <a:pt x="189272" y="0"/>
              </a:lnTo>
              <a:lnTo>
                <a:pt x="37854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41299" y="1523222"/>
        <a:ext cx="57313" cy="57313"/>
      </dsp:txXfrm>
    </dsp:sp>
    <dsp:sp modelId="{B7CBFDF4-CD42-4107-BEDA-2D0CE03547D1}">
      <dsp:nvSpPr>
        <dsp:cNvPr id="0" name=""/>
        <dsp:cNvSpPr/>
      </dsp:nvSpPr>
      <dsp:spPr>
        <a:xfrm>
          <a:off x="1280683" y="289582"/>
          <a:ext cx="378544" cy="1803281"/>
        </a:xfrm>
        <a:custGeom>
          <a:avLst/>
          <a:gdLst/>
          <a:ahLst/>
          <a:cxnLst/>
          <a:rect l="0" t="0" r="0" b="0"/>
          <a:pathLst>
            <a:path>
              <a:moveTo>
                <a:pt x="0" y="1803281"/>
              </a:moveTo>
              <a:lnTo>
                <a:pt x="189272" y="1803281"/>
              </a:lnTo>
              <a:lnTo>
                <a:pt x="189272" y="0"/>
              </a:lnTo>
              <a:lnTo>
                <a:pt x="37854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423891" y="1145158"/>
        <a:ext cx="92129" cy="92129"/>
      </dsp:txXfrm>
    </dsp:sp>
    <dsp:sp modelId="{1FEC848A-F3FF-4A40-90EF-3CB380213996}">
      <dsp:nvSpPr>
        <dsp:cNvPr id="0" name=""/>
        <dsp:cNvSpPr/>
      </dsp:nvSpPr>
      <dsp:spPr>
        <a:xfrm rot="16200000">
          <a:off x="-526394" y="1804338"/>
          <a:ext cx="3037105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Star System</a:t>
          </a:r>
          <a:endParaRPr lang="ru-RU" sz="3700" kern="1200" dirty="0"/>
        </a:p>
      </dsp:txBody>
      <dsp:txXfrm>
        <a:off x="-526394" y="1804338"/>
        <a:ext cx="3037105" cy="577050"/>
      </dsp:txXfrm>
    </dsp:sp>
    <dsp:sp modelId="{556F2F20-665C-44A8-AEAA-E903DB58AE3F}">
      <dsp:nvSpPr>
        <dsp:cNvPr id="0" name=""/>
        <dsp:cNvSpPr/>
      </dsp:nvSpPr>
      <dsp:spPr>
        <a:xfrm>
          <a:off x="1659228" y="1057"/>
          <a:ext cx="1892724" cy="577050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Period</a:t>
          </a:r>
          <a:endParaRPr lang="ru-RU" sz="1900" kern="1200" dirty="0"/>
        </a:p>
      </dsp:txBody>
      <dsp:txXfrm>
        <a:off x="1659228" y="1057"/>
        <a:ext cx="1892724" cy="577050"/>
      </dsp:txXfrm>
    </dsp:sp>
    <dsp:sp modelId="{0DB42C92-0724-4709-AD35-568F7E60B834}">
      <dsp:nvSpPr>
        <dsp:cNvPr id="0" name=""/>
        <dsp:cNvSpPr/>
      </dsp:nvSpPr>
      <dsp:spPr>
        <a:xfrm>
          <a:off x="1659228" y="722370"/>
          <a:ext cx="1892724" cy="577050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Semi-major axis</a:t>
          </a:r>
          <a:endParaRPr lang="ru-RU" sz="1900" kern="1200" dirty="0"/>
        </a:p>
      </dsp:txBody>
      <dsp:txXfrm>
        <a:off x="1659228" y="722370"/>
        <a:ext cx="1892724" cy="577050"/>
      </dsp:txXfrm>
    </dsp:sp>
    <dsp:sp modelId="{4C29EC8E-4051-4D70-BECD-86D63408760A}">
      <dsp:nvSpPr>
        <dsp:cNvPr id="0" name=""/>
        <dsp:cNvSpPr/>
      </dsp:nvSpPr>
      <dsp:spPr>
        <a:xfrm>
          <a:off x="1659228" y="1443682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Eccentricity</a:t>
          </a:r>
          <a:endParaRPr lang="ru-RU" sz="1900" kern="1200" dirty="0"/>
        </a:p>
      </dsp:txBody>
      <dsp:txXfrm>
        <a:off x="1659228" y="1443682"/>
        <a:ext cx="1892724" cy="577050"/>
      </dsp:txXfrm>
    </dsp:sp>
    <dsp:sp modelId="{5BAA61DB-ED25-47DA-AAD3-228E84C9AD6F}">
      <dsp:nvSpPr>
        <dsp:cNvPr id="0" name=""/>
        <dsp:cNvSpPr/>
      </dsp:nvSpPr>
      <dsp:spPr>
        <a:xfrm>
          <a:off x="1659228" y="2164995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Inclination</a:t>
          </a:r>
          <a:endParaRPr lang="ru-RU" sz="1900" kern="1200" dirty="0"/>
        </a:p>
      </dsp:txBody>
      <dsp:txXfrm>
        <a:off x="1659228" y="2164995"/>
        <a:ext cx="1892724" cy="577050"/>
      </dsp:txXfrm>
    </dsp:sp>
    <dsp:sp modelId="{ADE852AE-A15F-49A1-B4AE-CB6E8AE47844}">
      <dsp:nvSpPr>
        <dsp:cNvPr id="0" name=""/>
        <dsp:cNvSpPr/>
      </dsp:nvSpPr>
      <dsp:spPr>
        <a:xfrm>
          <a:off x="1659228" y="2886307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Periapsis argument</a:t>
          </a:r>
          <a:endParaRPr lang="ru-RU" sz="1900" kern="1200" dirty="0"/>
        </a:p>
      </dsp:txBody>
      <dsp:txXfrm>
        <a:off x="1659228" y="2886307"/>
        <a:ext cx="1892724" cy="577050"/>
      </dsp:txXfrm>
    </dsp:sp>
    <dsp:sp modelId="{ED4C62C9-D265-4A09-9819-3AF8B527DE29}">
      <dsp:nvSpPr>
        <dsp:cNvPr id="0" name=""/>
        <dsp:cNvSpPr/>
      </dsp:nvSpPr>
      <dsp:spPr>
        <a:xfrm>
          <a:off x="1659228" y="3607620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Ascending node longitude</a:t>
          </a:r>
          <a:endParaRPr lang="ru-RU" sz="1900" kern="1200" dirty="0"/>
        </a:p>
      </dsp:txBody>
      <dsp:txXfrm>
        <a:off x="1659228" y="3607620"/>
        <a:ext cx="1892724" cy="577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8A4-F35C-4038-913E-7C0B0DC33585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A256-DB74-4A45-B867-D60A1D2F9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9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2. Чтение данных из конфигурационного файла, объявление необходимых переменных, инициализация списков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4A256-DB74-4A45-B867-D60A1D2F9F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3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_Andromeda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G_Cygn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rp.org/journal/paperinformation.aspx?paperid=7704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R_Cassiopeia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sources.ru/index.php?showtopic=9381" TargetMode="External"/><Relationship Id="rId2" Type="http://schemas.openxmlformats.org/officeDocument/2006/relationships/hyperlink" Target="http://crydee.sai.msu.ru/ak4/Chapt_11_3_15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5" Type="http://schemas.openxmlformats.org/officeDocument/2006/relationships/hyperlink" Target="https://www.geeksforgeeks.org/how-to-implement-linear-interpolation-in-python/amp/" TargetMode="External"/><Relationship Id="rId4" Type="http://schemas.openxmlformats.org/officeDocument/2006/relationships/hyperlink" Target="https://ru.wikipedia.org/wiki/%D0%A3%D1%80%D0%B0%D0%B2%D0%BD%D0%B5%D0%BD%D0%B8%D0%B5_%D0%9A%D0%B5%D0%BF%D0%BB%D0%B5%D1%80%D0%B0#%D0%9F%D1%80%D0%B8%D0%B1%D0%BB%D0%B8%D0%B6%D1%91%D0%BD%D0%BD%D1%8B%D0%B5_%D0%BC%D0%B5%D1%82%D0%BE%D0%B4%D1%8B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PM-95025/scientificProject/network/dependen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3864-2DD4-4017-A8D8-4624A40C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81" y="1964267"/>
            <a:ext cx="8684344" cy="242146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Компьютерное моделирование кривой блеска </a:t>
            </a:r>
            <a:r>
              <a:rPr lang="ru-RU" dirty="0" err="1"/>
              <a:t>затменной</a:t>
            </a:r>
            <a:r>
              <a:rPr lang="ru-RU" dirty="0"/>
              <a:t> звёздной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E47B7-F039-45C8-AA2A-4B74E633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Матвей Полубрюхов, </a:t>
            </a:r>
            <a:r>
              <a:rPr lang="ru-RU" dirty="0" err="1"/>
              <a:t>астрошкольник</a:t>
            </a:r>
            <a:r>
              <a:rPr lang="ru-RU" dirty="0"/>
              <a:t>,</a:t>
            </a:r>
          </a:p>
          <a:p>
            <a:r>
              <a:rPr lang="ru-RU" dirty="0"/>
              <a:t>Ученик 7И класса МАОУ лицея №13 </a:t>
            </a:r>
            <a:r>
              <a:rPr lang="ru-RU" dirty="0" err="1"/>
              <a:t>г.Химки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6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3F309D-DEF4-4596-851B-6ED8F6A0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43" y="1229264"/>
            <a:ext cx="7090913" cy="53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0287" y="1571611"/>
            <a:ext cx="8256295" cy="403883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(AD And)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9800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5,52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1 680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9720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=5,4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=0,986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=7,4°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1030287" y="5610447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https://en.wikipedia.org/wiki/AD_Andromedae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47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55660" y="1121169"/>
            <a:ext cx="7629400" cy="49591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(CG </a:t>
            </a:r>
            <a:r>
              <a:rPr lang="en-US" dirty="0" err="1"/>
              <a:t>Cyg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=625 100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=5200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=1,94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=586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=4400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=1,6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=0,6311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=7,348°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1755660" y="6080279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https://en.wikipedia.org/wiki/CG_Cygni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45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58165" y="1121169"/>
            <a:ext cx="7024390" cy="49591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(TT And)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1 708 0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7702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6,5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5960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3,9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=2,7651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4,85°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2058165" y="6080279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https://www.scirp.org/journal/paperinformation.aspx?paperid=77049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11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9325" y="1157874"/>
            <a:ext cx="7572932" cy="49224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(AR CAS)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3 535 0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17 200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1,18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1 120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8 150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3,72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=6,066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,24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4,66°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=−41,82°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1709325" y="6080279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https://en.wikipedia.org/wiki/AR_Cassiopeiae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18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8EA-8913-4526-B810-A71883B4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5674-6705-402A-8909-DCBD3CBB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7313"/>
            <a:ext cx="10131425" cy="497744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2"/>
              </a:rPr>
              <a:t>http://crydee.sai.msu.ru/ak4/Chapt_11_3_154.htm</a:t>
            </a:r>
            <a:r>
              <a:rPr lang="en-US" sz="2000" dirty="0"/>
              <a:t> - </a:t>
            </a:r>
            <a:r>
              <a:rPr lang="ru-RU" sz="2000" dirty="0"/>
              <a:t>статья из электронной библиотеки ГАИШ "§ 154. Общие характеристики двойных систем"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3"/>
              </a:rPr>
              <a:t>https://forum.sources.ru/index.php?showtopic=9381</a:t>
            </a:r>
            <a:r>
              <a:rPr lang="en-US" sz="2000" dirty="0"/>
              <a:t> - </a:t>
            </a:r>
            <a:r>
              <a:rPr lang="ru-RU" sz="2000" dirty="0"/>
              <a:t>тема с форума </a:t>
            </a:r>
            <a:r>
              <a:rPr lang="en-US" sz="2000" dirty="0" err="1"/>
              <a:t>Sources.Ru</a:t>
            </a:r>
            <a:r>
              <a:rPr lang="en-US" sz="2000" dirty="0"/>
              <a:t> (</a:t>
            </a:r>
            <a:r>
              <a:rPr lang="ru-RU" sz="2000" dirty="0"/>
              <a:t>задача о пересечении двух кругов)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4"/>
              </a:rPr>
              <a:t>https://ru.wikipedia.org/wiki/</a:t>
            </a:r>
            <a:r>
              <a:rPr lang="ru-RU" sz="2000" b="0" i="0" u="none" strike="noStrike" dirty="0" err="1">
                <a:solidFill>
                  <a:srgbClr val="BCB7AE"/>
                </a:solidFill>
                <a:effectLst/>
                <a:hlinkClick r:id="rId4"/>
              </a:rPr>
              <a:t>Уравнение_Кеплера#Приближённые_методы</a:t>
            </a:r>
            <a:endParaRPr lang="ru-RU" sz="2000" b="0" i="0" dirty="0">
              <a:solidFill>
                <a:srgbClr val="BCB7AE"/>
              </a:solidFill>
              <a:effectLst/>
            </a:endParaRP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Официальная документация к библиотеке </a:t>
            </a:r>
            <a:r>
              <a:rPr lang="en-US" sz="2000" b="0" i="0" dirty="0">
                <a:effectLst/>
              </a:rPr>
              <a:t>matplotlib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Обсуждения на форуме </a:t>
            </a:r>
            <a:r>
              <a:rPr lang="en-US" sz="2000" b="0" i="0" dirty="0" err="1">
                <a:effectLst/>
              </a:rPr>
              <a:t>StackOverflow</a:t>
            </a:r>
            <a:r>
              <a:rPr lang="en-US" sz="2000" b="0" i="0" dirty="0">
                <a:effectLst/>
              </a:rPr>
              <a:t> (</a:t>
            </a:r>
            <a:r>
              <a:rPr lang="ru-RU" sz="2000" b="0" i="0" dirty="0">
                <a:effectLst/>
              </a:rPr>
              <a:t>настройка </a:t>
            </a:r>
            <a:r>
              <a:rPr lang="en-US" sz="2000" b="0" i="0" dirty="0">
                <a:effectLst/>
              </a:rPr>
              <a:t>matplotlib)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Обсуждения на форуме </a:t>
            </a:r>
            <a:r>
              <a:rPr lang="en-US" sz="2000" b="0" i="0" dirty="0" err="1">
                <a:effectLst/>
              </a:rPr>
              <a:t>OverCoder</a:t>
            </a:r>
            <a:r>
              <a:rPr lang="en-US" sz="2000" b="0" i="0" dirty="0">
                <a:effectLst/>
              </a:rPr>
              <a:t> (</a:t>
            </a:r>
            <a:r>
              <a:rPr lang="ru-RU" sz="2000" b="0" i="0" dirty="0">
                <a:effectLst/>
              </a:rPr>
              <a:t>настройка </a:t>
            </a:r>
            <a:r>
              <a:rPr lang="en-US" sz="2000" b="0" i="0" dirty="0">
                <a:effectLst/>
              </a:rPr>
              <a:t>matplotlib)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5"/>
              </a:rPr>
              <a:t>https://www.geeksforgeeks.org/how-to-implement-linear-interpolation-in-python/amp/</a:t>
            </a:r>
            <a:r>
              <a:rPr lang="en-US" sz="2000" dirty="0"/>
              <a:t> - </a:t>
            </a:r>
            <a:r>
              <a:rPr lang="ru-RU" sz="2000" dirty="0"/>
              <a:t>учебный материал с портала </a:t>
            </a:r>
            <a:r>
              <a:rPr lang="en-US" sz="2000" dirty="0" err="1"/>
              <a:t>GeeksForGeeks</a:t>
            </a:r>
            <a:r>
              <a:rPr lang="en-US" sz="2000" dirty="0"/>
              <a:t> "How to implement linear interpolation in Python</a:t>
            </a:r>
            <a:endParaRPr lang="ru-RU" sz="2000" dirty="0"/>
          </a:p>
          <a:p>
            <a:pPr marL="0" indent="0" algn="l">
              <a:spcAft>
                <a:spcPts val="1200"/>
              </a:spcAft>
              <a:buNone/>
            </a:pPr>
            <a:r>
              <a:rPr lang="ru-RU" sz="2000" dirty="0"/>
              <a:t>Подробнее см. </a:t>
            </a:r>
            <a:r>
              <a:rPr lang="ru-RU" sz="2000" b="0" i="0" dirty="0">
                <a:solidFill>
                  <a:srgbClr val="BCB7AE"/>
                </a:solidFill>
                <a:effectLst/>
                <a:hlinkClick r:id="rId6"/>
              </a:rPr>
              <a:t>Используемые интернет-источники</a:t>
            </a:r>
            <a:endParaRPr lang="en-US" sz="2000" b="0" i="0" dirty="0">
              <a:solidFill>
                <a:srgbClr val="BCB7A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0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4CCA-349E-4698-BEC1-F62F6BF0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9" y="-28427"/>
            <a:ext cx="10556276" cy="2421464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7141E-2D43-4D2A-BDDF-3DB74A2C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67489"/>
            <a:ext cx="5195977" cy="3646477"/>
          </a:xfrm>
        </p:spPr>
        <p:txBody>
          <a:bodyPr>
            <a:normAutofit/>
          </a:bodyPr>
          <a:lstStyle/>
          <a:p>
            <a:pPr algn="l">
              <a:spcAft>
                <a:spcPts val="2400"/>
              </a:spcAft>
            </a:pPr>
            <a:r>
              <a:rPr lang="ru-RU" sz="2800" dirty="0"/>
              <a:t>Мои контакты:</a:t>
            </a:r>
          </a:p>
          <a:p>
            <a:pPr marL="715963" algn="l">
              <a:spcAft>
                <a:spcPts val="1200"/>
              </a:spcAft>
            </a:pPr>
            <a:r>
              <a:rPr lang="ru-RU" sz="2800" dirty="0"/>
              <a:t>+7 (917) 571-20-36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m9175712036@gmail.com</a:t>
            </a:r>
            <a:endParaRPr lang="ru-RU" sz="2800" dirty="0"/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@matveypol003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@PM-95025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Matvey#5393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FBA613-3DE9-4967-8856-89EA5F40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0023" y="2603236"/>
            <a:ext cx="4017883" cy="40178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0ED4E-FD7E-4B59-BB97-BF455D15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22" y="3675098"/>
            <a:ext cx="404948" cy="404948"/>
          </a:xfrm>
          <a:prstGeom prst="rect">
            <a:avLst/>
          </a:prstGeom>
        </p:spPr>
      </p:pic>
      <p:pic>
        <p:nvPicPr>
          <p:cNvPr id="2054" name="Picture 6" descr="Почта логотип (80 фото) » Рисунки для срисовки и не только">
            <a:extLst>
              <a:ext uri="{FF2B5EF4-FFF2-40B4-BE49-F238E27FC236}">
                <a16:creationId xmlns:a16="http://schemas.microsoft.com/office/drawing/2014/main" id="{C607566A-1B91-4AF0-8D6D-B2966EF6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169071"/>
            <a:ext cx="503492" cy="5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К логотип ПНГ на Прозрачном Фоне • Скачать PNG ВК логотип">
            <a:extLst>
              <a:ext uri="{FF2B5EF4-FFF2-40B4-BE49-F238E27FC236}">
                <a16:creationId xmlns:a16="http://schemas.microsoft.com/office/drawing/2014/main" id="{3085AC0B-D43E-4910-8EA3-C59DB5C3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761589"/>
            <a:ext cx="527364" cy="5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значок телеграм ПНГ на Прозрачном Фоне • Скачать PNG значок телеграм">
            <a:extLst>
              <a:ext uri="{FF2B5EF4-FFF2-40B4-BE49-F238E27FC236}">
                <a16:creationId xmlns:a16="http://schemas.microsoft.com/office/drawing/2014/main" id="{725373BA-133C-419C-9D8F-6D09AB06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69" y="4744337"/>
            <a:ext cx="613781" cy="6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35090-8B49-414D-877E-AD3CE9654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22" y="5364539"/>
            <a:ext cx="540021" cy="5273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DFD3C-1D22-4913-90DC-C9382700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24" y="3586073"/>
            <a:ext cx="599461" cy="6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80965CA-5EC7-4965-B1B4-2536A10AB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Discord Logo Png - Free Transparent PNG Logos">
            <a:extLst>
              <a:ext uri="{FF2B5EF4-FFF2-40B4-BE49-F238E27FC236}">
                <a16:creationId xmlns:a16="http://schemas.microsoft.com/office/drawing/2014/main" id="{665F980D-6167-478A-A355-78311094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29" y="5952124"/>
            <a:ext cx="561842" cy="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3493-F600-4108-8153-1B393899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3A73D-46E7-4BF5-BA9D-2B434579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Самостоятельно написать программу, выполняющую моделирование двойной звёздной системы</a:t>
            </a:r>
          </a:p>
          <a:p>
            <a:endParaRPr lang="ru-RU" dirty="0"/>
          </a:p>
          <a:p>
            <a:r>
              <a:rPr lang="ru-RU" dirty="0"/>
              <a:t>(</a:t>
            </a:r>
            <a:r>
              <a:rPr lang="ru-RU"/>
              <a:t>надо дописать)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9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17A21-472E-494B-8065-7850418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93" y="0"/>
            <a:ext cx="10131425" cy="1456267"/>
          </a:xfrm>
        </p:spPr>
        <p:txBody>
          <a:bodyPr/>
          <a:lstStyle/>
          <a:p>
            <a:r>
              <a:rPr lang="ru-RU" dirty="0"/>
              <a:t>Используемые технологии и 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8E11C-0EA7-48FF-B8C4-6EFBCC17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0979"/>
            <a:ext cx="10131425" cy="42205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Операционная система </a:t>
            </a:r>
            <a:r>
              <a:rPr lang="en-US" sz="2400" dirty="0"/>
              <a:t>Windows 10 Home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Среда разработки </a:t>
            </a:r>
            <a:r>
              <a:rPr lang="en-US" sz="2400" dirty="0"/>
              <a:t>PyCharm Professional EAP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Система контроля версий </a:t>
            </a:r>
            <a:r>
              <a:rPr lang="en-US" sz="2400" dirty="0"/>
              <a:t>Git for Windows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Язык программирования </a:t>
            </a:r>
            <a:r>
              <a:rPr lang="en-US" sz="2400" dirty="0"/>
              <a:t>Python 3.10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Подключаемые библиотеки: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Matplotlib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Astropy</a:t>
            </a:r>
            <a:endParaRPr lang="en-US" sz="2000" dirty="0"/>
          </a:p>
          <a:p>
            <a:pPr lvl="1">
              <a:spcAft>
                <a:spcPts val="600"/>
              </a:spcAft>
            </a:pPr>
            <a:r>
              <a:rPr lang="en-US" sz="2000" dirty="0" err="1"/>
              <a:t>Numpy</a:t>
            </a:r>
            <a:endParaRPr lang="en-US" sz="2000" dirty="0"/>
          </a:p>
          <a:p>
            <a:pPr lvl="1">
              <a:spcAft>
                <a:spcPts val="600"/>
              </a:spcAft>
            </a:pPr>
            <a:r>
              <a:rPr lang="ru-RU" sz="2000" dirty="0"/>
              <a:t>Остальное см. </a:t>
            </a:r>
            <a:r>
              <a:rPr lang="en-US" sz="2000" dirty="0">
                <a:hlinkClick r:id="rId2"/>
              </a:rPr>
              <a:t>Dependencies</a:t>
            </a:r>
            <a:endParaRPr lang="en-US" sz="2000" dirty="0"/>
          </a:p>
        </p:txBody>
      </p:sp>
      <p:pic>
        <p:nvPicPr>
          <p:cNvPr id="2050" name="Picture 2" descr="GitHub - matplotlib/matplotlib: matplotlib: plotting with Python">
            <a:extLst>
              <a:ext uri="{FF2B5EF4-FFF2-40B4-BE49-F238E27FC236}">
                <a16:creationId xmlns:a16="http://schemas.microsoft.com/office/drawing/2014/main" id="{A7DEB532-83C3-4CB6-BD89-F43468E9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23" y="5544354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5BFBFA4D-D2BA-44A9-AD9E-3BF9D78A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01" y="34004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tropy">
            <a:extLst>
              <a:ext uri="{FF2B5EF4-FFF2-40B4-BE49-F238E27FC236}">
                <a16:creationId xmlns:a16="http://schemas.microsoft.com/office/drawing/2014/main" id="{39B5E6B9-B786-4936-B847-B6CEA0C5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13461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eam Community :: Guide :: Настройка и оптимизации Windows 10 и CS:GO для  поднятия FPS">
            <a:extLst>
              <a:ext uri="{FF2B5EF4-FFF2-40B4-BE49-F238E27FC236}">
                <a16:creationId xmlns:a16="http://schemas.microsoft.com/office/drawing/2014/main" id="{837FAACD-AD22-44B7-BAF3-F717019E4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4412" r="2755" b="3279"/>
          <a:stretch/>
        </p:blipFill>
        <p:spPr bwMode="auto">
          <a:xfrm>
            <a:off x="10287417" y="3340882"/>
            <a:ext cx="1494828" cy="14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">
            <a:extLst>
              <a:ext uri="{FF2B5EF4-FFF2-40B4-BE49-F238E27FC236}">
                <a16:creationId xmlns:a16="http://schemas.microsoft.com/office/drawing/2014/main" id="{81FF3F73-1370-4885-9EFD-AAE51B1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16" y="1170979"/>
            <a:ext cx="1914076" cy="19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Charm — Википедия">
            <a:extLst>
              <a:ext uri="{FF2B5EF4-FFF2-40B4-BE49-F238E27FC236}">
                <a16:creationId xmlns:a16="http://schemas.microsoft.com/office/drawing/2014/main" id="{FECFA692-5B3D-464D-9C12-62656495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8" y="5122036"/>
            <a:ext cx="1470068" cy="14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git">
            <a:extLst>
              <a:ext uri="{FF2B5EF4-FFF2-40B4-BE49-F238E27FC236}">
                <a16:creationId xmlns:a16="http://schemas.microsoft.com/office/drawing/2014/main" id="{D7F560BE-1FB6-480D-8725-350DA8BD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49" y="5202534"/>
            <a:ext cx="3348362" cy="13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E68D0-E789-4090-A5E0-A10DBF1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Алгоритм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6A7BF-5FE1-4A85-9B9A-26A0FA04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44" y="1197481"/>
            <a:ext cx="6569013" cy="5022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Импорт библиотек и модулей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Первоначальная настройка (инициализация)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Главный цикл (итерация по времени)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Вычисление истинной аномалии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Расчёт расстояния между центрами в видимой плоскости (обозначен за х на рис.2)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Проверка дисков звёзд на пересечение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Подсчёт суммарной звёздной величины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Добавление данных в массивы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Инициализация </a:t>
            </a:r>
            <a:r>
              <a:rPr lang="en-US" sz="2400" dirty="0"/>
              <a:t>matplotlib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/>
              <a:t>Построение графиков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388681-73F8-456A-A3D7-736D48AD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994" y="4788408"/>
            <a:ext cx="2047875" cy="1600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D97C2-70BD-4753-9875-989C042A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646" y="4788408"/>
            <a:ext cx="2047875" cy="1600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637E28-9C16-4417-B2D3-2CFC38DA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057" y="1028525"/>
            <a:ext cx="4677857" cy="3386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985002-C517-4137-BD0E-DF95581F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004" y="4788408"/>
            <a:ext cx="2047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41C3-219C-44E7-BE42-6352A8B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Алгоритм работы программы (</a:t>
            </a:r>
            <a:r>
              <a:rPr lang="en-US" dirty="0" err="1"/>
              <a:t>mainloop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9D66-361E-471B-A391-F427DEE2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84B0DD-4844-4691-9B8F-073BCEB6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65" y="1217881"/>
            <a:ext cx="9076067" cy="54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EC98C-42E1-4698-80BA-94F6CA87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6EC03-C3AF-4E77-9AB0-C7DF031B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14" y="1284298"/>
            <a:ext cx="3907681" cy="5298216"/>
          </a:xfrm>
        </p:spPr>
        <p:txBody>
          <a:bodyPr>
            <a:noAutofit/>
          </a:bodyPr>
          <a:lstStyle/>
          <a:p>
            <a:r>
              <a:rPr lang="en-US" sz="2400" dirty="0"/>
              <a:t>constants.py – </a:t>
            </a:r>
            <a:r>
              <a:rPr lang="ru-RU" sz="2400" dirty="0"/>
              <a:t>константы (астрономические, математические и др.)</a:t>
            </a:r>
          </a:p>
          <a:p>
            <a:r>
              <a:rPr lang="en-US" sz="2400" dirty="0"/>
              <a:t>data.ini – </a:t>
            </a:r>
            <a:r>
              <a:rPr lang="ru-RU" sz="2400" dirty="0"/>
              <a:t>информация об объекте исследования</a:t>
            </a:r>
          </a:p>
          <a:p>
            <a:r>
              <a:rPr lang="en-US" sz="2400" dirty="0"/>
              <a:t>star.py – </a:t>
            </a:r>
            <a:r>
              <a:rPr lang="ru-RU" sz="2400" dirty="0"/>
              <a:t>объявление классов </a:t>
            </a:r>
            <a:r>
              <a:rPr lang="en-US" sz="2400" dirty="0"/>
              <a:t>Star</a:t>
            </a:r>
            <a:r>
              <a:rPr lang="ru-RU" sz="2400" dirty="0"/>
              <a:t> и </a:t>
            </a:r>
            <a:r>
              <a:rPr lang="en-US" sz="2400" dirty="0" err="1"/>
              <a:t>StarSystem</a:t>
            </a:r>
            <a:endParaRPr lang="ru-RU" sz="2400" dirty="0"/>
          </a:p>
          <a:p>
            <a:r>
              <a:rPr lang="en-US" sz="2400" dirty="0"/>
              <a:t>transit.py – </a:t>
            </a:r>
            <a:r>
              <a:rPr lang="ru-RU" sz="2400" dirty="0"/>
              <a:t>расчёт прохождения дисков звёзд друг по другу</a:t>
            </a:r>
          </a:p>
          <a:p>
            <a:pPr marL="0" indent="0">
              <a:buNone/>
            </a:pPr>
            <a:r>
              <a:rPr lang="ru-RU" sz="2400" dirty="0"/>
              <a:t>Подробнее см. </a:t>
            </a:r>
            <a:r>
              <a:rPr lang="ru-RU" sz="2400" dirty="0">
                <a:hlinkClick r:id="rId2"/>
              </a:rPr>
              <a:t>Структура проекта (</a:t>
            </a:r>
            <a:r>
              <a:rPr lang="en-US" sz="2400" dirty="0">
                <a:hlinkClick r:id="rId2"/>
              </a:rPr>
              <a:t>README.md)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345A96-C3DC-49F8-AC04-A6104C37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95" y="1257860"/>
            <a:ext cx="7778232" cy="52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B976C-484C-4F8C-A8E3-8BCA5A0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18"/>
            <a:ext cx="10131425" cy="1456267"/>
          </a:xfrm>
        </p:spPr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F431ED9-86D6-4A1F-9359-6026C80EE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27864"/>
              </p:ext>
            </p:extLst>
          </p:nvPr>
        </p:nvGraphicFramePr>
        <p:xfrm>
          <a:off x="644051" y="1098759"/>
          <a:ext cx="2419881" cy="296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CA2722EA-E50D-4A79-8FAE-5BC14DCEF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254031"/>
              </p:ext>
            </p:extLst>
          </p:nvPr>
        </p:nvGraphicFramePr>
        <p:xfrm>
          <a:off x="159114" y="4129980"/>
          <a:ext cx="3377718" cy="2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F8978272-DA3F-4938-9016-33B115727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729139"/>
              </p:ext>
            </p:extLst>
          </p:nvPr>
        </p:nvGraphicFramePr>
        <p:xfrm>
          <a:off x="3183152" y="1273817"/>
          <a:ext cx="4255586" cy="41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5BB806-7D91-44B7-B1A8-E645DD329F9D}"/>
              </a:ext>
            </a:extLst>
          </p:cNvPr>
          <p:cNvSpPr txBox="1"/>
          <p:nvPr/>
        </p:nvSpPr>
        <p:spPr>
          <a:xfrm>
            <a:off x="4045798" y="6228271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на выбор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1AB30E-F660-40FD-BB37-715344B38AB3}"/>
              </a:ext>
            </a:extLst>
          </p:cNvPr>
          <p:cNvSpPr/>
          <p:nvPr/>
        </p:nvSpPr>
        <p:spPr>
          <a:xfrm>
            <a:off x="3648983" y="6280029"/>
            <a:ext cx="396815" cy="26581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6400-787E-4F46-80C4-B8383809D36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0949" t="8050" r="10153" b="7422"/>
          <a:stretch/>
        </p:blipFill>
        <p:spPr>
          <a:xfrm>
            <a:off x="7360866" y="239635"/>
            <a:ext cx="4445578" cy="6466296"/>
          </a:xfrm>
          <a:prstGeom prst="rect">
            <a:avLst/>
          </a:prstGeom>
        </p:spPr>
      </p:pic>
      <p:pic>
        <p:nvPicPr>
          <p:cNvPr id="1026" name="Picture 2" descr="NuGet Gallery | IniFile.NET 1.6.0">
            <a:extLst>
              <a:ext uri="{FF2B5EF4-FFF2-40B4-BE49-F238E27FC236}">
                <a16:creationId xmlns:a16="http://schemas.microsoft.com/office/drawing/2014/main" id="{B47B300D-8BE6-4C6F-B143-EEBE397E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023" y="619341"/>
            <a:ext cx="836926" cy="8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7D3751-0A63-446A-9552-CE13B803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2" y="1262332"/>
            <a:ext cx="7191256" cy="5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265E29-8039-4E40-BFAF-C1BD79AE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37" y="1415851"/>
            <a:ext cx="9229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{4D331AE3-E23A-461E-98B4-E0131D9527EF}tf03457452</Template>
  <TotalTime>522</TotalTime>
  <Words>674</Words>
  <Application>Microsoft Office PowerPoint</Application>
  <PresentationFormat>Широкоэкранный</PresentationFormat>
  <Paragraphs>123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Небесная</vt:lpstr>
      <vt:lpstr>Компьютерное моделирование кривой блеска затменной звёздной системы</vt:lpstr>
      <vt:lpstr>Цель</vt:lpstr>
      <vt:lpstr>Используемые технологии и софт</vt:lpstr>
      <vt:lpstr>Алгоритм работы программы</vt:lpstr>
      <vt:lpstr>Алгоритм работы программы (mainloop)</vt:lpstr>
      <vt:lpstr>Структура проекта</vt:lpstr>
      <vt:lpstr>Хранение данных</vt:lpstr>
      <vt:lpstr>Формат вывода</vt:lpstr>
      <vt:lpstr>Формат вывода</vt:lpstr>
      <vt:lpstr>Формат вывода</vt:lpstr>
      <vt:lpstr>Анализ результатов (AD And)</vt:lpstr>
      <vt:lpstr>Анализ результатов (CG Cyg)</vt:lpstr>
      <vt:lpstr>Анализ результатов (TT And)</vt:lpstr>
      <vt:lpstr>Анализ результатов (AR CAS)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моделирование кривой блеска затменной звёздной системы</dc:title>
  <dc:creator>Матвей Полубрюхов</dc:creator>
  <cp:lastModifiedBy>Матвей Полубрюхов</cp:lastModifiedBy>
  <cp:revision>39</cp:revision>
  <dcterms:created xsi:type="dcterms:W3CDTF">2022-06-30T06:48:26Z</dcterms:created>
  <dcterms:modified xsi:type="dcterms:W3CDTF">2022-07-05T21:24:23Z</dcterms:modified>
</cp:coreProperties>
</file>