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58" r:id="rId8"/>
    <p:sldId id="259" r:id="rId9"/>
    <p:sldId id="260" r:id="rId10"/>
    <p:sldId id="25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44" autoAdjust="0"/>
    <p:restoredTop sz="94660"/>
  </p:normalViewPr>
  <p:slideViewPr>
    <p:cSldViewPr snapToGrid="0">
      <p:cViewPr>
        <p:scale>
          <a:sx n="100" d="100"/>
          <a:sy n="100" d="100"/>
        </p:scale>
        <p:origin x="7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57894-9B13-7352-6370-2EFF865BB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0340D9-1C6D-8D58-A434-FA71E4757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2AA15E-6A22-0636-003A-3D27C4DD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EDF6-F22F-4063-B437-0BDAB31A7880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52AEE8-6B74-8A53-47FD-CA0B28B2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F1B296-4849-A4B2-3ED5-93A41F77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5AC-FF66-4103-88AE-FABA9D91C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94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37156-AF9D-29D3-0C8D-5223C3D6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D9A95C-3A8D-4325-B98A-3C947B3B8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A4DF65-D96B-DDC2-2FE1-720C9D66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EDF6-F22F-4063-B437-0BDAB31A7880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E1AB3-3947-6BE6-2386-E2034B3C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EC8465-0919-0AEC-1508-6B69887C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5AC-FF66-4103-88AE-FABA9D91C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54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BA120A-AAD2-E018-E14E-F6C1E6AF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C706C4-340D-E302-8FA8-8767FDBAC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DBC8A2-B5A1-852F-A926-1EC97ABD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EDF6-F22F-4063-B437-0BDAB31A7880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7B65B2-7946-11CD-29FF-EB690762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BDD635-C9A7-2092-7248-FED20C93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5AC-FF66-4103-88AE-FABA9D91C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6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B506E-E637-FBDA-7D48-894101C8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5923BA-1225-DF79-952D-F7B858EDA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AF6720-3C83-1998-5808-3247FCB0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EDF6-F22F-4063-B437-0BDAB31A7880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6B95C2-4C91-B521-0000-E63FA52D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F14431-0C73-1EC8-4A08-6606DE74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5AC-FF66-4103-88AE-FABA9D91C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98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2E86F-9F98-9B31-8DFA-FCA3755F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3C11F3-1B50-4ECC-3BE5-96C05F016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DA70F-6216-CAB9-4873-8C9A0263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EDF6-F22F-4063-B437-0BDAB31A7880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C5C69-8E93-44AC-DA91-9C731EA3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D0BEC-C056-3203-8080-262714F3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5AC-FF66-4103-88AE-FABA9D91C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03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A9029-DC1B-0F56-E029-3825E24B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42E30-BD0D-4C7B-4040-2300D464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C93F60-65C6-082B-3874-BF2FA1B6A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219863-6E54-1388-5516-3AAC2449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EDF6-F22F-4063-B437-0BDAB31A7880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536AC2-FEDA-E675-B8F4-AA315CC4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BAF41D-DECF-B6B6-CA62-52BF3522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5AC-FF66-4103-88AE-FABA9D91C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77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30D27-5C69-09C6-8DF0-E3C3D64C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221C0-457C-3268-3778-0A550E144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83BE29-F77F-98AA-10B0-C02D2D03C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7B4F12-604B-2FD7-140D-6853F6708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E7EA71-5E72-A0B7-CF58-67B9E9F6A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C25FA5-3179-8D6A-CC32-D6025907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EDF6-F22F-4063-B437-0BDAB31A7880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5BBB94-B94A-1EB0-1AF1-B1DAB7B5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1F057A6-B0E6-2DCF-3063-E92DF190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5AC-FF66-4103-88AE-FABA9D91C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82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FB75C-5847-6EB4-ABB6-79E6CEC1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0BD9C9-255E-C886-3C4B-96D9E280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EDF6-F22F-4063-B437-0BDAB31A7880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BDEF14-2233-DC2A-8325-AB98A15D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81E92-70C7-A9A5-38F4-44EC22D3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5AC-FF66-4103-88AE-FABA9D91C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27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3EB9D7-A1B5-2A51-F6DE-88CBD745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EDF6-F22F-4063-B437-0BDAB31A7880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C58014-8836-1344-9094-86683E61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E814C4-844F-6FBF-FD1F-3E9EE122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5AC-FF66-4103-88AE-FABA9D91C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00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A63AA-72D1-FA95-A7F1-A8CF855B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7BC29-546C-BF11-2FB0-946EE3F7F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0051F5-817A-6EE1-EE30-4F85E5F89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01A3DE-205C-57E3-6F80-EFF57FED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EDF6-F22F-4063-B437-0BDAB31A7880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E5DD1F-1D6E-B718-189F-E1A54C1A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E6A1CF-B305-4277-EB3A-B72B889B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5AC-FF66-4103-88AE-FABA9D91C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66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6D309-B1BE-D854-785C-DE849CFB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D03F06-052D-11F6-A920-432602D3E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64CB9B-59F7-5EF8-68BA-B797DCC03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F2B533-EBC0-1458-44BC-936C3CA1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EDF6-F22F-4063-B437-0BDAB31A7880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0479AB-655F-CCF0-854F-EE368B4F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6D23D7-04A7-4DF9-E5E8-3150F3BC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5AC-FF66-4103-88AE-FABA9D91C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68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9AAB7C-1AAF-306D-0F68-3D6FF48E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3016B0-F9DB-D67C-DD9C-9D72C0F76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BDA8E4-3F80-42A8-8D5A-8BD3E044F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1EDF6-F22F-4063-B437-0BDAB31A7880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96E65C-DAC4-9021-D29A-0D2B7E63C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08A6B0-D95E-A58B-AD9D-ABE2FD9DD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FF5AC-FF66-4103-88AE-FABA9D91C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37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7F47CC-744A-C11C-2FB5-E6FC78DE3FB6}"/>
              </a:ext>
            </a:extLst>
          </p:cNvPr>
          <p:cNvSpPr/>
          <p:nvPr/>
        </p:nvSpPr>
        <p:spPr>
          <a:xfrm>
            <a:off x="1483455" y="721448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1E59B92-CC1C-4917-FB04-01655B3B2CC9}"/>
              </a:ext>
            </a:extLst>
          </p:cNvPr>
          <p:cNvSpPr/>
          <p:nvPr/>
        </p:nvSpPr>
        <p:spPr>
          <a:xfrm>
            <a:off x="2121018" y="721447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ACD0B71-5BF3-7FC1-3692-5009DB2628C4}"/>
              </a:ext>
            </a:extLst>
          </p:cNvPr>
          <p:cNvSpPr/>
          <p:nvPr/>
        </p:nvSpPr>
        <p:spPr>
          <a:xfrm>
            <a:off x="2758581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21773-DA28-F97F-846B-D068A1F58B97}"/>
              </a:ext>
            </a:extLst>
          </p:cNvPr>
          <p:cNvSpPr/>
          <p:nvPr/>
        </p:nvSpPr>
        <p:spPr>
          <a:xfrm>
            <a:off x="3396144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EA94E-8940-46B3-079F-4AF702CE5864}"/>
              </a:ext>
            </a:extLst>
          </p:cNvPr>
          <p:cNvSpPr/>
          <p:nvPr/>
        </p:nvSpPr>
        <p:spPr>
          <a:xfrm>
            <a:off x="4033707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E92587-3216-0574-04F3-0215968C4B79}"/>
              </a:ext>
            </a:extLst>
          </p:cNvPr>
          <p:cNvSpPr/>
          <p:nvPr/>
        </p:nvSpPr>
        <p:spPr>
          <a:xfrm>
            <a:off x="4671270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D5DCAD-36FA-1168-8EEB-9725E122926D}"/>
              </a:ext>
            </a:extLst>
          </p:cNvPr>
          <p:cNvSpPr/>
          <p:nvPr/>
        </p:nvSpPr>
        <p:spPr>
          <a:xfrm>
            <a:off x="5308833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762E7C-E36D-5E8C-F893-179EEB409785}"/>
              </a:ext>
            </a:extLst>
          </p:cNvPr>
          <p:cNvSpPr/>
          <p:nvPr/>
        </p:nvSpPr>
        <p:spPr>
          <a:xfrm>
            <a:off x="5946396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A7C328B-3ED7-C6C6-CF3F-FD5480D904A7}"/>
              </a:ext>
            </a:extLst>
          </p:cNvPr>
          <p:cNvSpPr/>
          <p:nvPr/>
        </p:nvSpPr>
        <p:spPr>
          <a:xfrm>
            <a:off x="6583959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B142C7D-B749-FB16-9995-2C421B13C4DA}"/>
              </a:ext>
            </a:extLst>
          </p:cNvPr>
          <p:cNvSpPr/>
          <p:nvPr/>
        </p:nvSpPr>
        <p:spPr>
          <a:xfrm>
            <a:off x="7221522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7C63B1F-3CC3-7C85-D23D-9F54EDEBFD15}"/>
              </a:ext>
            </a:extLst>
          </p:cNvPr>
          <p:cNvSpPr txBox="1"/>
          <p:nvPr/>
        </p:nvSpPr>
        <p:spPr>
          <a:xfrm>
            <a:off x="343248" y="3721341"/>
            <a:ext cx="22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add</a:t>
            </a:r>
            <a:r>
              <a:rPr lang="de-DE" dirty="0"/>
              <a:t>(5);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CE8B92F-FC11-2BE3-D6E0-69882B2CFA9A}"/>
              </a:ext>
            </a:extLst>
          </p:cNvPr>
          <p:cNvSpPr txBox="1"/>
          <p:nvPr/>
        </p:nvSpPr>
        <p:spPr>
          <a:xfrm>
            <a:off x="343247" y="3721341"/>
            <a:ext cx="22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add</a:t>
            </a:r>
            <a:r>
              <a:rPr lang="de-DE" dirty="0"/>
              <a:t>(4);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DC45862-AA29-78CA-C1EB-17ADB7239F7E}"/>
              </a:ext>
            </a:extLst>
          </p:cNvPr>
          <p:cNvSpPr/>
          <p:nvPr/>
        </p:nvSpPr>
        <p:spPr>
          <a:xfrm>
            <a:off x="343251" y="3632432"/>
            <a:ext cx="1777767" cy="620785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3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7F47CC-744A-C11C-2FB5-E6FC78DE3FB6}"/>
              </a:ext>
            </a:extLst>
          </p:cNvPr>
          <p:cNvSpPr/>
          <p:nvPr/>
        </p:nvSpPr>
        <p:spPr>
          <a:xfrm>
            <a:off x="1483455" y="721448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1E59B92-CC1C-4917-FB04-01655B3B2CC9}"/>
              </a:ext>
            </a:extLst>
          </p:cNvPr>
          <p:cNvSpPr/>
          <p:nvPr/>
        </p:nvSpPr>
        <p:spPr>
          <a:xfrm>
            <a:off x="2121018" y="721447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ACD0B71-5BF3-7FC1-3692-5009DB2628C4}"/>
              </a:ext>
            </a:extLst>
          </p:cNvPr>
          <p:cNvSpPr/>
          <p:nvPr/>
        </p:nvSpPr>
        <p:spPr>
          <a:xfrm>
            <a:off x="2758581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21773-DA28-F97F-846B-D068A1F58B97}"/>
              </a:ext>
            </a:extLst>
          </p:cNvPr>
          <p:cNvSpPr/>
          <p:nvPr/>
        </p:nvSpPr>
        <p:spPr>
          <a:xfrm>
            <a:off x="3396144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EA94E-8940-46B3-079F-4AF702CE5864}"/>
              </a:ext>
            </a:extLst>
          </p:cNvPr>
          <p:cNvSpPr/>
          <p:nvPr/>
        </p:nvSpPr>
        <p:spPr>
          <a:xfrm>
            <a:off x="4033707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E92587-3216-0574-04F3-0215968C4B79}"/>
              </a:ext>
            </a:extLst>
          </p:cNvPr>
          <p:cNvSpPr/>
          <p:nvPr/>
        </p:nvSpPr>
        <p:spPr>
          <a:xfrm>
            <a:off x="4671270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D5DCAD-36FA-1168-8EEB-9725E122926D}"/>
              </a:ext>
            </a:extLst>
          </p:cNvPr>
          <p:cNvSpPr/>
          <p:nvPr/>
        </p:nvSpPr>
        <p:spPr>
          <a:xfrm>
            <a:off x="5308833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762E7C-E36D-5E8C-F893-179EEB409785}"/>
              </a:ext>
            </a:extLst>
          </p:cNvPr>
          <p:cNvSpPr/>
          <p:nvPr/>
        </p:nvSpPr>
        <p:spPr>
          <a:xfrm>
            <a:off x="5946396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A7C328B-3ED7-C6C6-CF3F-FD5480D904A7}"/>
              </a:ext>
            </a:extLst>
          </p:cNvPr>
          <p:cNvSpPr/>
          <p:nvPr/>
        </p:nvSpPr>
        <p:spPr>
          <a:xfrm>
            <a:off x="6583959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B142C7D-B749-FB16-9995-2C421B13C4DA}"/>
              </a:ext>
            </a:extLst>
          </p:cNvPr>
          <p:cNvSpPr/>
          <p:nvPr/>
        </p:nvSpPr>
        <p:spPr>
          <a:xfrm>
            <a:off x="7221522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2DCA086-42F7-D433-8033-1467D6F8BC14}"/>
              </a:ext>
            </a:extLst>
          </p:cNvPr>
          <p:cNvSpPr/>
          <p:nvPr/>
        </p:nvSpPr>
        <p:spPr>
          <a:xfrm>
            <a:off x="7859085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49781CA-F033-5C65-0D71-5EDFCF1FFF39}"/>
              </a:ext>
            </a:extLst>
          </p:cNvPr>
          <p:cNvSpPr/>
          <p:nvPr/>
        </p:nvSpPr>
        <p:spPr>
          <a:xfrm>
            <a:off x="8496648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808FCDD-7F75-8363-FBA4-B2C3BAB43030}"/>
              </a:ext>
            </a:extLst>
          </p:cNvPr>
          <p:cNvSpPr/>
          <p:nvPr/>
        </p:nvSpPr>
        <p:spPr>
          <a:xfrm>
            <a:off x="9134211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3E7019C-E239-DD0D-E7AF-902EA4798091}"/>
              </a:ext>
            </a:extLst>
          </p:cNvPr>
          <p:cNvSpPr/>
          <p:nvPr/>
        </p:nvSpPr>
        <p:spPr>
          <a:xfrm>
            <a:off x="9771774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A227DA8-F04E-FDAB-B772-811BB6285EBF}"/>
              </a:ext>
            </a:extLst>
          </p:cNvPr>
          <p:cNvSpPr/>
          <p:nvPr/>
        </p:nvSpPr>
        <p:spPr>
          <a:xfrm>
            <a:off x="10409337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34395B3-F8D0-3002-772C-08960FA1B66B}"/>
              </a:ext>
            </a:extLst>
          </p:cNvPr>
          <p:cNvSpPr/>
          <p:nvPr/>
        </p:nvSpPr>
        <p:spPr>
          <a:xfrm>
            <a:off x="2758581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BDCE8C3-EBD3-6850-AB4E-7A3142813F5C}"/>
              </a:ext>
            </a:extLst>
          </p:cNvPr>
          <p:cNvSpPr/>
          <p:nvPr/>
        </p:nvSpPr>
        <p:spPr>
          <a:xfrm>
            <a:off x="3396144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09D93B1-7F91-0FE0-367B-8AEEA54DF6A7}"/>
              </a:ext>
            </a:extLst>
          </p:cNvPr>
          <p:cNvSpPr/>
          <p:nvPr/>
        </p:nvSpPr>
        <p:spPr>
          <a:xfrm>
            <a:off x="4033707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3AFF10A-426F-6128-48CF-71074FE9BA38}"/>
              </a:ext>
            </a:extLst>
          </p:cNvPr>
          <p:cNvSpPr/>
          <p:nvPr/>
        </p:nvSpPr>
        <p:spPr>
          <a:xfrm>
            <a:off x="4671270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DA45560-ECE8-23AD-1CAE-54BC1E8517CC}"/>
              </a:ext>
            </a:extLst>
          </p:cNvPr>
          <p:cNvSpPr/>
          <p:nvPr/>
        </p:nvSpPr>
        <p:spPr>
          <a:xfrm>
            <a:off x="5308833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243F183-F6A6-59FD-D5C5-678E1FB076B7}"/>
              </a:ext>
            </a:extLst>
          </p:cNvPr>
          <p:cNvSpPr/>
          <p:nvPr/>
        </p:nvSpPr>
        <p:spPr>
          <a:xfrm>
            <a:off x="5946396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4E8B17-74FF-6802-66A0-E5EAF65DDD49}"/>
              </a:ext>
            </a:extLst>
          </p:cNvPr>
          <p:cNvSpPr/>
          <p:nvPr/>
        </p:nvSpPr>
        <p:spPr>
          <a:xfrm>
            <a:off x="6583959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4733EE5-C43C-5F01-606D-7394DA1F83AB}"/>
              </a:ext>
            </a:extLst>
          </p:cNvPr>
          <p:cNvSpPr/>
          <p:nvPr/>
        </p:nvSpPr>
        <p:spPr>
          <a:xfrm>
            <a:off x="7221522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9025CEC-E664-4174-F58A-0D2F71F42F8E}"/>
              </a:ext>
            </a:extLst>
          </p:cNvPr>
          <p:cNvSpPr/>
          <p:nvPr/>
        </p:nvSpPr>
        <p:spPr>
          <a:xfrm>
            <a:off x="1483455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124FCEE1-6CA7-74B4-7B56-715B6D1450BF}"/>
              </a:ext>
            </a:extLst>
          </p:cNvPr>
          <p:cNvSpPr/>
          <p:nvPr/>
        </p:nvSpPr>
        <p:spPr>
          <a:xfrm>
            <a:off x="2121018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16F5371-090D-EEE4-4851-50767506F236}"/>
              </a:ext>
            </a:extLst>
          </p:cNvPr>
          <p:cNvSpPr/>
          <p:nvPr/>
        </p:nvSpPr>
        <p:spPr>
          <a:xfrm>
            <a:off x="2765572" y="2325138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4E19A42-FB4B-BF98-5373-998A9051240C}"/>
              </a:ext>
            </a:extLst>
          </p:cNvPr>
          <p:cNvSpPr/>
          <p:nvPr/>
        </p:nvSpPr>
        <p:spPr>
          <a:xfrm>
            <a:off x="3403135" y="2325137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BD789F42-B5E1-0ADA-49A7-00D7B2873446}"/>
              </a:ext>
            </a:extLst>
          </p:cNvPr>
          <p:cNvSpPr/>
          <p:nvPr/>
        </p:nvSpPr>
        <p:spPr>
          <a:xfrm>
            <a:off x="4040698" y="2325138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4D08D5AA-286D-AB1B-4089-7A656C3D1E54}"/>
              </a:ext>
            </a:extLst>
          </p:cNvPr>
          <p:cNvSpPr/>
          <p:nvPr/>
        </p:nvSpPr>
        <p:spPr>
          <a:xfrm>
            <a:off x="4678261" y="2325138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63B5CB26-B726-0A35-5D33-71786372E1D0}"/>
              </a:ext>
            </a:extLst>
          </p:cNvPr>
          <p:cNvSpPr/>
          <p:nvPr/>
        </p:nvSpPr>
        <p:spPr>
          <a:xfrm>
            <a:off x="5315824" y="2325138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FF173A1-3D75-F483-EE86-A52427F6A432}"/>
              </a:ext>
            </a:extLst>
          </p:cNvPr>
          <p:cNvSpPr/>
          <p:nvPr/>
        </p:nvSpPr>
        <p:spPr>
          <a:xfrm>
            <a:off x="5953387" y="2325138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15FC3680-C3FD-0C37-7A64-DCE207BD9E42}"/>
              </a:ext>
            </a:extLst>
          </p:cNvPr>
          <p:cNvSpPr/>
          <p:nvPr/>
        </p:nvSpPr>
        <p:spPr>
          <a:xfrm>
            <a:off x="6590950" y="2325138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C6FB78BD-7D38-0234-DFC6-DB856E998914}"/>
              </a:ext>
            </a:extLst>
          </p:cNvPr>
          <p:cNvSpPr/>
          <p:nvPr/>
        </p:nvSpPr>
        <p:spPr>
          <a:xfrm>
            <a:off x="1490446" y="2325138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A5F4024-ABCB-4C36-DB0F-B273FB7E2E2D}"/>
              </a:ext>
            </a:extLst>
          </p:cNvPr>
          <p:cNvSpPr/>
          <p:nvPr/>
        </p:nvSpPr>
        <p:spPr>
          <a:xfrm>
            <a:off x="2128009" y="2325137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F74CCA24-0366-919E-9E19-0F14D53DB69E}"/>
              </a:ext>
            </a:extLst>
          </p:cNvPr>
          <p:cNvSpPr/>
          <p:nvPr/>
        </p:nvSpPr>
        <p:spPr>
          <a:xfrm>
            <a:off x="7859085" y="2325137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50E4C56E-9B55-F724-E589-3B51FF3559D8}"/>
              </a:ext>
            </a:extLst>
          </p:cNvPr>
          <p:cNvSpPr/>
          <p:nvPr/>
        </p:nvSpPr>
        <p:spPr>
          <a:xfrm>
            <a:off x="8496648" y="2325137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9F96039-D2B3-F300-ED61-DC3864156CE4}"/>
              </a:ext>
            </a:extLst>
          </p:cNvPr>
          <p:cNvSpPr/>
          <p:nvPr/>
        </p:nvSpPr>
        <p:spPr>
          <a:xfrm>
            <a:off x="9134211" y="2325137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E29AC09-8489-DE39-85D7-B7CEA90F871B}"/>
              </a:ext>
            </a:extLst>
          </p:cNvPr>
          <p:cNvSpPr/>
          <p:nvPr/>
        </p:nvSpPr>
        <p:spPr>
          <a:xfrm>
            <a:off x="9771774" y="2325137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9FA9D2B3-0337-60F8-3250-D7094D4A99D1}"/>
              </a:ext>
            </a:extLst>
          </p:cNvPr>
          <p:cNvSpPr/>
          <p:nvPr/>
        </p:nvSpPr>
        <p:spPr>
          <a:xfrm>
            <a:off x="7221522" y="232513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6B4722E-79D9-1EBB-E875-8A35D0BD9E97}"/>
              </a:ext>
            </a:extLst>
          </p:cNvPr>
          <p:cNvSpPr/>
          <p:nvPr/>
        </p:nvSpPr>
        <p:spPr>
          <a:xfrm>
            <a:off x="2765572" y="2325134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62C36570-CC22-27EE-E8B1-4D9173057BF8}"/>
              </a:ext>
            </a:extLst>
          </p:cNvPr>
          <p:cNvSpPr/>
          <p:nvPr/>
        </p:nvSpPr>
        <p:spPr>
          <a:xfrm>
            <a:off x="3403135" y="2325133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018853E-81D7-1E4C-D126-E0480577260F}"/>
              </a:ext>
            </a:extLst>
          </p:cNvPr>
          <p:cNvSpPr/>
          <p:nvPr/>
        </p:nvSpPr>
        <p:spPr>
          <a:xfrm>
            <a:off x="4040698" y="2325134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ADFA37E2-0DF4-870B-EC06-E8AB3A50D9F4}"/>
              </a:ext>
            </a:extLst>
          </p:cNvPr>
          <p:cNvSpPr/>
          <p:nvPr/>
        </p:nvSpPr>
        <p:spPr>
          <a:xfrm>
            <a:off x="4678261" y="2325134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F78DD58B-F00F-EFC4-B541-785AEC2973CE}"/>
              </a:ext>
            </a:extLst>
          </p:cNvPr>
          <p:cNvSpPr/>
          <p:nvPr/>
        </p:nvSpPr>
        <p:spPr>
          <a:xfrm>
            <a:off x="5315824" y="2325134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4C2395C5-A833-9163-9131-9C5FB1A99ECD}"/>
              </a:ext>
            </a:extLst>
          </p:cNvPr>
          <p:cNvSpPr/>
          <p:nvPr/>
        </p:nvSpPr>
        <p:spPr>
          <a:xfrm>
            <a:off x="5953387" y="2325134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61774C5-588C-917E-9D1D-04566C87A974}"/>
              </a:ext>
            </a:extLst>
          </p:cNvPr>
          <p:cNvSpPr/>
          <p:nvPr/>
        </p:nvSpPr>
        <p:spPr>
          <a:xfrm>
            <a:off x="6590950" y="2325134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8B020FAE-C6F8-FD80-ADA3-D73AA1FB3006}"/>
              </a:ext>
            </a:extLst>
          </p:cNvPr>
          <p:cNvSpPr/>
          <p:nvPr/>
        </p:nvSpPr>
        <p:spPr>
          <a:xfrm>
            <a:off x="1490446" y="2325134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D6324A00-2085-4983-B2A1-6988259C1FDB}"/>
              </a:ext>
            </a:extLst>
          </p:cNvPr>
          <p:cNvSpPr/>
          <p:nvPr/>
        </p:nvSpPr>
        <p:spPr>
          <a:xfrm>
            <a:off x="2128009" y="2325133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17DD08AA-1CDA-EB92-F23B-78F22C1AD42F}"/>
              </a:ext>
            </a:extLst>
          </p:cNvPr>
          <p:cNvSpPr/>
          <p:nvPr/>
        </p:nvSpPr>
        <p:spPr>
          <a:xfrm>
            <a:off x="343251" y="3632432"/>
            <a:ext cx="1777767" cy="620785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83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7F47CC-744A-C11C-2FB5-E6FC78DE3FB6}"/>
              </a:ext>
            </a:extLst>
          </p:cNvPr>
          <p:cNvSpPr/>
          <p:nvPr/>
        </p:nvSpPr>
        <p:spPr>
          <a:xfrm>
            <a:off x="1483455" y="721448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1E59B92-CC1C-4917-FB04-01655B3B2CC9}"/>
              </a:ext>
            </a:extLst>
          </p:cNvPr>
          <p:cNvSpPr/>
          <p:nvPr/>
        </p:nvSpPr>
        <p:spPr>
          <a:xfrm>
            <a:off x="2121018" y="721447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ACD0B71-5BF3-7FC1-3692-5009DB2628C4}"/>
              </a:ext>
            </a:extLst>
          </p:cNvPr>
          <p:cNvSpPr/>
          <p:nvPr/>
        </p:nvSpPr>
        <p:spPr>
          <a:xfrm>
            <a:off x="2758581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21773-DA28-F97F-846B-D068A1F58B97}"/>
              </a:ext>
            </a:extLst>
          </p:cNvPr>
          <p:cNvSpPr/>
          <p:nvPr/>
        </p:nvSpPr>
        <p:spPr>
          <a:xfrm>
            <a:off x="3396144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EA94E-8940-46B3-079F-4AF702CE5864}"/>
              </a:ext>
            </a:extLst>
          </p:cNvPr>
          <p:cNvSpPr/>
          <p:nvPr/>
        </p:nvSpPr>
        <p:spPr>
          <a:xfrm>
            <a:off x="4033707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E92587-3216-0574-04F3-0215968C4B79}"/>
              </a:ext>
            </a:extLst>
          </p:cNvPr>
          <p:cNvSpPr/>
          <p:nvPr/>
        </p:nvSpPr>
        <p:spPr>
          <a:xfrm>
            <a:off x="4671270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D5DCAD-36FA-1168-8EEB-9725E122926D}"/>
              </a:ext>
            </a:extLst>
          </p:cNvPr>
          <p:cNvSpPr/>
          <p:nvPr/>
        </p:nvSpPr>
        <p:spPr>
          <a:xfrm>
            <a:off x="5308833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762E7C-E36D-5E8C-F893-179EEB409785}"/>
              </a:ext>
            </a:extLst>
          </p:cNvPr>
          <p:cNvSpPr/>
          <p:nvPr/>
        </p:nvSpPr>
        <p:spPr>
          <a:xfrm>
            <a:off x="5946396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A7C328B-3ED7-C6C6-CF3F-FD5480D904A7}"/>
              </a:ext>
            </a:extLst>
          </p:cNvPr>
          <p:cNvSpPr/>
          <p:nvPr/>
        </p:nvSpPr>
        <p:spPr>
          <a:xfrm>
            <a:off x="6583959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B142C7D-B749-FB16-9995-2C421B13C4DA}"/>
              </a:ext>
            </a:extLst>
          </p:cNvPr>
          <p:cNvSpPr/>
          <p:nvPr/>
        </p:nvSpPr>
        <p:spPr>
          <a:xfrm>
            <a:off x="7221522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2537686-A9B8-B2D4-6CB7-AAFA0946FD69}"/>
              </a:ext>
            </a:extLst>
          </p:cNvPr>
          <p:cNvSpPr txBox="1"/>
          <p:nvPr/>
        </p:nvSpPr>
        <p:spPr>
          <a:xfrm>
            <a:off x="343251" y="3707934"/>
            <a:ext cx="22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remove</a:t>
            </a:r>
            <a:r>
              <a:rPr lang="de-DE" dirty="0"/>
              <a:t>(5);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1B36650-FFF9-A6A0-25E9-0243E0C43DD0}"/>
              </a:ext>
            </a:extLst>
          </p:cNvPr>
          <p:cNvSpPr/>
          <p:nvPr/>
        </p:nvSpPr>
        <p:spPr>
          <a:xfrm>
            <a:off x="4509039" y="522249"/>
            <a:ext cx="962025" cy="10191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51BA090-253D-1428-2279-C14688CFA44E}"/>
              </a:ext>
            </a:extLst>
          </p:cNvPr>
          <p:cNvSpPr/>
          <p:nvPr/>
        </p:nvSpPr>
        <p:spPr>
          <a:xfrm>
            <a:off x="343251" y="3632432"/>
            <a:ext cx="1777767" cy="620785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19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7F47CC-744A-C11C-2FB5-E6FC78DE3FB6}"/>
              </a:ext>
            </a:extLst>
          </p:cNvPr>
          <p:cNvSpPr/>
          <p:nvPr/>
        </p:nvSpPr>
        <p:spPr>
          <a:xfrm>
            <a:off x="1483455" y="721448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1E59B92-CC1C-4917-FB04-01655B3B2CC9}"/>
              </a:ext>
            </a:extLst>
          </p:cNvPr>
          <p:cNvSpPr/>
          <p:nvPr/>
        </p:nvSpPr>
        <p:spPr>
          <a:xfrm>
            <a:off x="2121018" y="721447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ACD0B71-5BF3-7FC1-3692-5009DB2628C4}"/>
              </a:ext>
            </a:extLst>
          </p:cNvPr>
          <p:cNvSpPr/>
          <p:nvPr/>
        </p:nvSpPr>
        <p:spPr>
          <a:xfrm>
            <a:off x="2758581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21773-DA28-F97F-846B-D068A1F58B97}"/>
              </a:ext>
            </a:extLst>
          </p:cNvPr>
          <p:cNvSpPr/>
          <p:nvPr/>
        </p:nvSpPr>
        <p:spPr>
          <a:xfrm>
            <a:off x="3396144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EA94E-8940-46B3-079F-4AF702CE5864}"/>
              </a:ext>
            </a:extLst>
          </p:cNvPr>
          <p:cNvSpPr/>
          <p:nvPr/>
        </p:nvSpPr>
        <p:spPr>
          <a:xfrm>
            <a:off x="4033707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E92587-3216-0574-04F3-0215968C4B79}"/>
              </a:ext>
            </a:extLst>
          </p:cNvPr>
          <p:cNvSpPr/>
          <p:nvPr/>
        </p:nvSpPr>
        <p:spPr>
          <a:xfrm>
            <a:off x="4671270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D5DCAD-36FA-1168-8EEB-9725E122926D}"/>
              </a:ext>
            </a:extLst>
          </p:cNvPr>
          <p:cNvSpPr/>
          <p:nvPr/>
        </p:nvSpPr>
        <p:spPr>
          <a:xfrm>
            <a:off x="5308833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762E7C-E36D-5E8C-F893-179EEB409785}"/>
              </a:ext>
            </a:extLst>
          </p:cNvPr>
          <p:cNvSpPr/>
          <p:nvPr/>
        </p:nvSpPr>
        <p:spPr>
          <a:xfrm>
            <a:off x="5946396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A7C328B-3ED7-C6C6-CF3F-FD5480D904A7}"/>
              </a:ext>
            </a:extLst>
          </p:cNvPr>
          <p:cNvSpPr/>
          <p:nvPr/>
        </p:nvSpPr>
        <p:spPr>
          <a:xfrm>
            <a:off x="6583959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B142C7D-B749-FB16-9995-2C421B13C4DA}"/>
              </a:ext>
            </a:extLst>
          </p:cNvPr>
          <p:cNvSpPr/>
          <p:nvPr/>
        </p:nvSpPr>
        <p:spPr>
          <a:xfrm>
            <a:off x="7221522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24E4818-D675-8DB3-954B-4BBB286166D6}"/>
              </a:ext>
            </a:extLst>
          </p:cNvPr>
          <p:cNvSpPr/>
          <p:nvPr/>
        </p:nvSpPr>
        <p:spPr>
          <a:xfrm>
            <a:off x="343251" y="3632432"/>
            <a:ext cx="1777767" cy="620785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62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7F47CC-744A-C11C-2FB5-E6FC78DE3FB6}"/>
              </a:ext>
            </a:extLst>
          </p:cNvPr>
          <p:cNvSpPr/>
          <p:nvPr/>
        </p:nvSpPr>
        <p:spPr>
          <a:xfrm>
            <a:off x="1483455" y="721448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1E59B92-CC1C-4917-FB04-01655B3B2CC9}"/>
              </a:ext>
            </a:extLst>
          </p:cNvPr>
          <p:cNvSpPr/>
          <p:nvPr/>
        </p:nvSpPr>
        <p:spPr>
          <a:xfrm>
            <a:off x="2121018" y="721447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ACD0B71-5BF3-7FC1-3692-5009DB2628C4}"/>
              </a:ext>
            </a:extLst>
          </p:cNvPr>
          <p:cNvSpPr/>
          <p:nvPr/>
        </p:nvSpPr>
        <p:spPr>
          <a:xfrm>
            <a:off x="2758581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21773-DA28-F97F-846B-D068A1F58B97}"/>
              </a:ext>
            </a:extLst>
          </p:cNvPr>
          <p:cNvSpPr/>
          <p:nvPr/>
        </p:nvSpPr>
        <p:spPr>
          <a:xfrm>
            <a:off x="3396144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EA94E-8940-46B3-079F-4AF702CE5864}"/>
              </a:ext>
            </a:extLst>
          </p:cNvPr>
          <p:cNvSpPr/>
          <p:nvPr/>
        </p:nvSpPr>
        <p:spPr>
          <a:xfrm>
            <a:off x="4033707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E92587-3216-0574-04F3-0215968C4B79}"/>
              </a:ext>
            </a:extLst>
          </p:cNvPr>
          <p:cNvSpPr/>
          <p:nvPr/>
        </p:nvSpPr>
        <p:spPr>
          <a:xfrm>
            <a:off x="4671270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D5DCAD-36FA-1168-8EEB-9725E122926D}"/>
              </a:ext>
            </a:extLst>
          </p:cNvPr>
          <p:cNvSpPr/>
          <p:nvPr/>
        </p:nvSpPr>
        <p:spPr>
          <a:xfrm>
            <a:off x="5308833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762E7C-E36D-5E8C-F893-179EEB409785}"/>
              </a:ext>
            </a:extLst>
          </p:cNvPr>
          <p:cNvSpPr/>
          <p:nvPr/>
        </p:nvSpPr>
        <p:spPr>
          <a:xfrm>
            <a:off x="5946396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A7C328B-3ED7-C6C6-CF3F-FD5480D904A7}"/>
              </a:ext>
            </a:extLst>
          </p:cNvPr>
          <p:cNvSpPr/>
          <p:nvPr/>
        </p:nvSpPr>
        <p:spPr>
          <a:xfrm>
            <a:off x="6583959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B142C7D-B749-FB16-9995-2C421B13C4DA}"/>
              </a:ext>
            </a:extLst>
          </p:cNvPr>
          <p:cNvSpPr/>
          <p:nvPr/>
        </p:nvSpPr>
        <p:spPr>
          <a:xfrm>
            <a:off x="7221522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094BF60-5219-A8F4-9782-D36AADFA8841}"/>
              </a:ext>
            </a:extLst>
          </p:cNvPr>
          <p:cNvSpPr/>
          <p:nvPr/>
        </p:nvSpPr>
        <p:spPr>
          <a:xfrm>
            <a:off x="343251" y="3632432"/>
            <a:ext cx="1777767" cy="620785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28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7F47CC-744A-C11C-2FB5-E6FC78DE3FB6}"/>
              </a:ext>
            </a:extLst>
          </p:cNvPr>
          <p:cNvSpPr/>
          <p:nvPr/>
        </p:nvSpPr>
        <p:spPr>
          <a:xfrm>
            <a:off x="1483455" y="721448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1E59B92-CC1C-4917-FB04-01655B3B2CC9}"/>
              </a:ext>
            </a:extLst>
          </p:cNvPr>
          <p:cNvSpPr/>
          <p:nvPr/>
        </p:nvSpPr>
        <p:spPr>
          <a:xfrm>
            <a:off x="2121018" y="721447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ACD0B71-5BF3-7FC1-3692-5009DB2628C4}"/>
              </a:ext>
            </a:extLst>
          </p:cNvPr>
          <p:cNvSpPr/>
          <p:nvPr/>
        </p:nvSpPr>
        <p:spPr>
          <a:xfrm>
            <a:off x="2758581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21773-DA28-F97F-846B-D068A1F58B97}"/>
              </a:ext>
            </a:extLst>
          </p:cNvPr>
          <p:cNvSpPr/>
          <p:nvPr/>
        </p:nvSpPr>
        <p:spPr>
          <a:xfrm>
            <a:off x="3396144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EA94E-8940-46B3-079F-4AF702CE5864}"/>
              </a:ext>
            </a:extLst>
          </p:cNvPr>
          <p:cNvSpPr/>
          <p:nvPr/>
        </p:nvSpPr>
        <p:spPr>
          <a:xfrm>
            <a:off x="4033707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E92587-3216-0574-04F3-0215968C4B79}"/>
              </a:ext>
            </a:extLst>
          </p:cNvPr>
          <p:cNvSpPr/>
          <p:nvPr/>
        </p:nvSpPr>
        <p:spPr>
          <a:xfrm>
            <a:off x="4671270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D5DCAD-36FA-1168-8EEB-9725E122926D}"/>
              </a:ext>
            </a:extLst>
          </p:cNvPr>
          <p:cNvSpPr/>
          <p:nvPr/>
        </p:nvSpPr>
        <p:spPr>
          <a:xfrm>
            <a:off x="5308833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762E7C-E36D-5E8C-F893-179EEB409785}"/>
              </a:ext>
            </a:extLst>
          </p:cNvPr>
          <p:cNvSpPr/>
          <p:nvPr/>
        </p:nvSpPr>
        <p:spPr>
          <a:xfrm>
            <a:off x="5946396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A7C328B-3ED7-C6C6-CF3F-FD5480D904A7}"/>
              </a:ext>
            </a:extLst>
          </p:cNvPr>
          <p:cNvSpPr/>
          <p:nvPr/>
        </p:nvSpPr>
        <p:spPr>
          <a:xfrm>
            <a:off x="6583959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B142C7D-B749-FB16-9995-2C421B13C4DA}"/>
              </a:ext>
            </a:extLst>
          </p:cNvPr>
          <p:cNvSpPr/>
          <p:nvPr/>
        </p:nvSpPr>
        <p:spPr>
          <a:xfrm>
            <a:off x="7221522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BF54E7-43BC-9FD1-3FEE-FD5F21F653D1}"/>
              </a:ext>
            </a:extLst>
          </p:cNvPr>
          <p:cNvSpPr/>
          <p:nvPr/>
        </p:nvSpPr>
        <p:spPr>
          <a:xfrm>
            <a:off x="343251" y="3632432"/>
            <a:ext cx="1777767" cy="620785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2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7F47CC-744A-C11C-2FB5-E6FC78DE3FB6}"/>
              </a:ext>
            </a:extLst>
          </p:cNvPr>
          <p:cNvSpPr/>
          <p:nvPr/>
        </p:nvSpPr>
        <p:spPr>
          <a:xfrm>
            <a:off x="1483455" y="721448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1E59B92-CC1C-4917-FB04-01655B3B2CC9}"/>
              </a:ext>
            </a:extLst>
          </p:cNvPr>
          <p:cNvSpPr/>
          <p:nvPr/>
        </p:nvSpPr>
        <p:spPr>
          <a:xfrm>
            <a:off x="2121018" y="721447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ACD0B71-5BF3-7FC1-3692-5009DB2628C4}"/>
              </a:ext>
            </a:extLst>
          </p:cNvPr>
          <p:cNvSpPr/>
          <p:nvPr/>
        </p:nvSpPr>
        <p:spPr>
          <a:xfrm>
            <a:off x="2758581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21773-DA28-F97F-846B-D068A1F58B97}"/>
              </a:ext>
            </a:extLst>
          </p:cNvPr>
          <p:cNvSpPr/>
          <p:nvPr/>
        </p:nvSpPr>
        <p:spPr>
          <a:xfrm>
            <a:off x="3396144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EA94E-8940-46B3-079F-4AF702CE5864}"/>
              </a:ext>
            </a:extLst>
          </p:cNvPr>
          <p:cNvSpPr/>
          <p:nvPr/>
        </p:nvSpPr>
        <p:spPr>
          <a:xfrm>
            <a:off x="4033707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E92587-3216-0574-04F3-0215968C4B79}"/>
              </a:ext>
            </a:extLst>
          </p:cNvPr>
          <p:cNvSpPr/>
          <p:nvPr/>
        </p:nvSpPr>
        <p:spPr>
          <a:xfrm>
            <a:off x="4671270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D5DCAD-36FA-1168-8EEB-9725E122926D}"/>
              </a:ext>
            </a:extLst>
          </p:cNvPr>
          <p:cNvSpPr/>
          <p:nvPr/>
        </p:nvSpPr>
        <p:spPr>
          <a:xfrm>
            <a:off x="5308833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762E7C-E36D-5E8C-F893-179EEB409785}"/>
              </a:ext>
            </a:extLst>
          </p:cNvPr>
          <p:cNvSpPr/>
          <p:nvPr/>
        </p:nvSpPr>
        <p:spPr>
          <a:xfrm>
            <a:off x="5946396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A7C328B-3ED7-C6C6-CF3F-FD5480D904A7}"/>
              </a:ext>
            </a:extLst>
          </p:cNvPr>
          <p:cNvSpPr/>
          <p:nvPr/>
        </p:nvSpPr>
        <p:spPr>
          <a:xfrm>
            <a:off x="6583959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B142C7D-B749-FB16-9995-2C421B13C4DA}"/>
              </a:ext>
            </a:extLst>
          </p:cNvPr>
          <p:cNvSpPr/>
          <p:nvPr/>
        </p:nvSpPr>
        <p:spPr>
          <a:xfrm>
            <a:off x="7221522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0F43F70-07F5-BB3E-FD9A-FA1E26EC05B5}"/>
              </a:ext>
            </a:extLst>
          </p:cNvPr>
          <p:cNvSpPr txBox="1"/>
          <p:nvPr/>
        </p:nvSpPr>
        <p:spPr>
          <a:xfrm>
            <a:off x="343251" y="3746034"/>
            <a:ext cx="22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add</a:t>
            </a:r>
            <a:r>
              <a:rPr lang="de-DE" dirty="0"/>
              <a:t>(9);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D261FBB-FA14-8FB0-F917-4FF99C3466A0}"/>
              </a:ext>
            </a:extLst>
          </p:cNvPr>
          <p:cNvSpPr/>
          <p:nvPr/>
        </p:nvSpPr>
        <p:spPr>
          <a:xfrm>
            <a:off x="343251" y="3632432"/>
            <a:ext cx="1777767" cy="620785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80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7F47CC-744A-C11C-2FB5-E6FC78DE3FB6}"/>
              </a:ext>
            </a:extLst>
          </p:cNvPr>
          <p:cNvSpPr/>
          <p:nvPr/>
        </p:nvSpPr>
        <p:spPr>
          <a:xfrm>
            <a:off x="1483455" y="721448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1E59B92-CC1C-4917-FB04-01655B3B2CC9}"/>
              </a:ext>
            </a:extLst>
          </p:cNvPr>
          <p:cNvSpPr/>
          <p:nvPr/>
        </p:nvSpPr>
        <p:spPr>
          <a:xfrm>
            <a:off x="2121018" y="721447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ACD0B71-5BF3-7FC1-3692-5009DB2628C4}"/>
              </a:ext>
            </a:extLst>
          </p:cNvPr>
          <p:cNvSpPr/>
          <p:nvPr/>
        </p:nvSpPr>
        <p:spPr>
          <a:xfrm>
            <a:off x="2758581" y="721447"/>
            <a:ext cx="637563" cy="620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21773-DA28-F97F-846B-D068A1F58B97}"/>
              </a:ext>
            </a:extLst>
          </p:cNvPr>
          <p:cNvSpPr/>
          <p:nvPr/>
        </p:nvSpPr>
        <p:spPr>
          <a:xfrm>
            <a:off x="3396144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EA94E-8940-46B3-079F-4AF702CE5864}"/>
              </a:ext>
            </a:extLst>
          </p:cNvPr>
          <p:cNvSpPr/>
          <p:nvPr/>
        </p:nvSpPr>
        <p:spPr>
          <a:xfrm>
            <a:off x="4033707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E92587-3216-0574-04F3-0215968C4B79}"/>
              </a:ext>
            </a:extLst>
          </p:cNvPr>
          <p:cNvSpPr/>
          <p:nvPr/>
        </p:nvSpPr>
        <p:spPr>
          <a:xfrm>
            <a:off x="4671270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D5DCAD-36FA-1168-8EEB-9725E122926D}"/>
              </a:ext>
            </a:extLst>
          </p:cNvPr>
          <p:cNvSpPr/>
          <p:nvPr/>
        </p:nvSpPr>
        <p:spPr>
          <a:xfrm>
            <a:off x="5308833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762E7C-E36D-5E8C-F893-179EEB409785}"/>
              </a:ext>
            </a:extLst>
          </p:cNvPr>
          <p:cNvSpPr/>
          <p:nvPr/>
        </p:nvSpPr>
        <p:spPr>
          <a:xfrm>
            <a:off x="5946396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A7C328B-3ED7-C6C6-CF3F-FD5480D904A7}"/>
              </a:ext>
            </a:extLst>
          </p:cNvPr>
          <p:cNvSpPr/>
          <p:nvPr/>
        </p:nvSpPr>
        <p:spPr>
          <a:xfrm>
            <a:off x="6583959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B142C7D-B749-FB16-9995-2C421B13C4DA}"/>
              </a:ext>
            </a:extLst>
          </p:cNvPr>
          <p:cNvSpPr/>
          <p:nvPr/>
        </p:nvSpPr>
        <p:spPr>
          <a:xfrm>
            <a:off x="7221522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2DCA086-42F7-D433-8033-1467D6F8BC14}"/>
              </a:ext>
            </a:extLst>
          </p:cNvPr>
          <p:cNvSpPr/>
          <p:nvPr/>
        </p:nvSpPr>
        <p:spPr>
          <a:xfrm>
            <a:off x="7859085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49781CA-F033-5C65-0D71-5EDFCF1FFF39}"/>
              </a:ext>
            </a:extLst>
          </p:cNvPr>
          <p:cNvSpPr/>
          <p:nvPr/>
        </p:nvSpPr>
        <p:spPr>
          <a:xfrm>
            <a:off x="8496648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808FCDD-7F75-8363-FBA4-B2C3BAB43030}"/>
              </a:ext>
            </a:extLst>
          </p:cNvPr>
          <p:cNvSpPr/>
          <p:nvPr/>
        </p:nvSpPr>
        <p:spPr>
          <a:xfrm>
            <a:off x="9134211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3E7019C-E239-DD0D-E7AF-902EA4798091}"/>
              </a:ext>
            </a:extLst>
          </p:cNvPr>
          <p:cNvSpPr/>
          <p:nvPr/>
        </p:nvSpPr>
        <p:spPr>
          <a:xfrm>
            <a:off x="9771774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A227DA8-F04E-FDAB-B772-811BB6285EBF}"/>
              </a:ext>
            </a:extLst>
          </p:cNvPr>
          <p:cNvSpPr/>
          <p:nvPr/>
        </p:nvSpPr>
        <p:spPr>
          <a:xfrm>
            <a:off x="10409337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34395B3-F8D0-3002-772C-08960FA1B66B}"/>
              </a:ext>
            </a:extLst>
          </p:cNvPr>
          <p:cNvSpPr/>
          <p:nvPr/>
        </p:nvSpPr>
        <p:spPr>
          <a:xfrm>
            <a:off x="2758579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BDCE8C3-EBD3-6850-AB4E-7A3142813F5C}"/>
              </a:ext>
            </a:extLst>
          </p:cNvPr>
          <p:cNvSpPr/>
          <p:nvPr/>
        </p:nvSpPr>
        <p:spPr>
          <a:xfrm>
            <a:off x="3396144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09D93B1-7F91-0FE0-367B-8AEEA54DF6A7}"/>
              </a:ext>
            </a:extLst>
          </p:cNvPr>
          <p:cNvSpPr/>
          <p:nvPr/>
        </p:nvSpPr>
        <p:spPr>
          <a:xfrm>
            <a:off x="4033707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3AFF10A-426F-6128-48CF-71074FE9BA38}"/>
              </a:ext>
            </a:extLst>
          </p:cNvPr>
          <p:cNvSpPr/>
          <p:nvPr/>
        </p:nvSpPr>
        <p:spPr>
          <a:xfrm>
            <a:off x="4671270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DA45560-ECE8-23AD-1CAE-54BC1E8517CC}"/>
              </a:ext>
            </a:extLst>
          </p:cNvPr>
          <p:cNvSpPr/>
          <p:nvPr/>
        </p:nvSpPr>
        <p:spPr>
          <a:xfrm>
            <a:off x="5308833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243F183-F6A6-59FD-D5C5-678E1FB076B7}"/>
              </a:ext>
            </a:extLst>
          </p:cNvPr>
          <p:cNvSpPr/>
          <p:nvPr/>
        </p:nvSpPr>
        <p:spPr>
          <a:xfrm>
            <a:off x="5946396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4E8B17-74FF-6802-66A0-E5EAF65DDD49}"/>
              </a:ext>
            </a:extLst>
          </p:cNvPr>
          <p:cNvSpPr/>
          <p:nvPr/>
        </p:nvSpPr>
        <p:spPr>
          <a:xfrm>
            <a:off x="6583959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4733EE5-C43C-5F01-606D-7394DA1F83AB}"/>
              </a:ext>
            </a:extLst>
          </p:cNvPr>
          <p:cNvSpPr/>
          <p:nvPr/>
        </p:nvSpPr>
        <p:spPr>
          <a:xfrm>
            <a:off x="7221522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9025CEC-E664-4174-F58A-0D2F71F42F8E}"/>
              </a:ext>
            </a:extLst>
          </p:cNvPr>
          <p:cNvSpPr/>
          <p:nvPr/>
        </p:nvSpPr>
        <p:spPr>
          <a:xfrm>
            <a:off x="1483455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124FCEE1-6CA7-74B4-7B56-715B6D1450BF}"/>
              </a:ext>
            </a:extLst>
          </p:cNvPr>
          <p:cNvSpPr/>
          <p:nvPr/>
        </p:nvSpPr>
        <p:spPr>
          <a:xfrm>
            <a:off x="2121018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66257B-1602-A885-B5EE-8B99B863A8CF}"/>
              </a:ext>
            </a:extLst>
          </p:cNvPr>
          <p:cNvCxnSpPr>
            <a:cxnSpLocks/>
            <a:stCxn id="5" idx="2"/>
            <a:endCxn id="51" idx="0"/>
          </p:cNvCxnSpPr>
          <p:nvPr/>
        </p:nvCxnSpPr>
        <p:spPr>
          <a:xfrm>
            <a:off x="2439800" y="1342232"/>
            <a:ext cx="0" cy="98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A834B87-C8F8-D6BC-953C-B0A99F657017}"/>
              </a:ext>
            </a:extLst>
          </p:cNvPr>
          <p:cNvCxnSpPr>
            <a:stCxn id="6" idx="2"/>
            <a:endCxn id="42" idx="0"/>
          </p:cNvCxnSpPr>
          <p:nvPr/>
        </p:nvCxnSpPr>
        <p:spPr>
          <a:xfrm flipH="1">
            <a:off x="3077361" y="1342231"/>
            <a:ext cx="2" cy="98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7CB5B80-DDA6-025C-FC25-92D8EE93BDF5}"/>
              </a:ext>
            </a:extLst>
          </p:cNvPr>
          <p:cNvCxnSpPr>
            <a:stCxn id="7" idx="2"/>
            <a:endCxn id="43" idx="0"/>
          </p:cNvCxnSpPr>
          <p:nvPr/>
        </p:nvCxnSpPr>
        <p:spPr>
          <a:xfrm>
            <a:off x="3714926" y="1342230"/>
            <a:ext cx="0" cy="98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831A110-BBF8-311A-8925-3DB9EE55FD75}"/>
              </a:ext>
            </a:extLst>
          </p:cNvPr>
          <p:cNvCxnSpPr>
            <a:stCxn id="8" idx="2"/>
            <a:endCxn id="44" idx="0"/>
          </p:cNvCxnSpPr>
          <p:nvPr/>
        </p:nvCxnSpPr>
        <p:spPr>
          <a:xfrm>
            <a:off x="4352489" y="1342231"/>
            <a:ext cx="0" cy="98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DC99AB4-1E98-F6C1-0DD9-BD48B14BB201}"/>
              </a:ext>
            </a:extLst>
          </p:cNvPr>
          <p:cNvCxnSpPr>
            <a:stCxn id="9" idx="2"/>
            <a:endCxn id="45" idx="0"/>
          </p:cNvCxnSpPr>
          <p:nvPr/>
        </p:nvCxnSpPr>
        <p:spPr>
          <a:xfrm>
            <a:off x="4990052" y="1342231"/>
            <a:ext cx="0" cy="98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0AB2AC9-36AB-E273-5DFB-6BFE12DA46CE}"/>
              </a:ext>
            </a:extLst>
          </p:cNvPr>
          <p:cNvCxnSpPr>
            <a:stCxn id="10" idx="2"/>
            <a:endCxn id="46" idx="0"/>
          </p:cNvCxnSpPr>
          <p:nvPr/>
        </p:nvCxnSpPr>
        <p:spPr>
          <a:xfrm>
            <a:off x="5627615" y="1342231"/>
            <a:ext cx="0" cy="98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63B9A16-8CFD-5815-1D60-5AE3F5F873D0}"/>
              </a:ext>
            </a:extLst>
          </p:cNvPr>
          <p:cNvCxnSpPr>
            <a:stCxn id="11" idx="2"/>
            <a:endCxn id="47" idx="0"/>
          </p:cNvCxnSpPr>
          <p:nvPr/>
        </p:nvCxnSpPr>
        <p:spPr>
          <a:xfrm>
            <a:off x="6265178" y="1342231"/>
            <a:ext cx="0" cy="98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BD45EAA-4F16-4DAE-F343-BD8210D1EE5C}"/>
              </a:ext>
            </a:extLst>
          </p:cNvPr>
          <p:cNvCxnSpPr>
            <a:stCxn id="12" idx="2"/>
            <a:endCxn id="48" idx="0"/>
          </p:cNvCxnSpPr>
          <p:nvPr/>
        </p:nvCxnSpPr>
        <p:spPr>
          <a:xfrm>
            <a:off x="6902741" y="1342231"/>
            <a:ext cx="0" cy="98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DB60048-EE79-4987-FEBC-15C689CBF969}"/>
              </a:ext>
            </a:extLst>
          </p:cNvPr>
          <p:cNvCxnSpPr>
            <a:stCxn id="13" idx="2"/>
            <a:endCxn id="49" idx="0"/>
          </p:cNvCxnSpPr>
          <p:nvPr/>
        </p:nvCxnSpPr>
        <p:spPr>
          <a:xfrm>
            <a:off x="7540304" y="1342230"/>
            <a:ext cx="0" cy="98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E883EAB8-0534-BCC4-BEED-384DD33B735C}"/>
              </a:ext>
            </a:extLst>
          </p:cNvPr>
          <p:cNvSpPr/>
          <p:nvPr/>
        </p:nvSpPr>
        <p:spPr>
          <a:xfrm>
            <a:off x="1483455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91DAF981-3F56-7D08-10D2-1B80D3962B9B}"/>
              </a:ext>
            </a:extLst>
          </p:cNvPr>
          <p:cNvCxnSpPr>
            <a:cxnSpLocks/>
          </p:cNvCxnSpPr>
          <p:nvPr/>
        </p:nvCxnSpPr>
        <p:spPr>
          <a:xfrm>
            <a:off x="1799792" y="1342232"/>
            <a:ext cx="0" cy="98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4F008424-60C5-F590-BD96-D74AEC1397E9}"/>
              </a:ext>
            </a:extLst>
          </p:cNvPr>
          <p:cNvSpPr txBox="1"/>
          <p:nvPr/>
        </p:nvSpPr>
        <p:spPr>
          <a:xfrm>
            <a:off x="343251" y="3707934"/>
            <a:ext cx="22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add</a:t>
            </a:r>
            <a:r>
              <a:rPr lang="de-DE" dirty="0"/>
              <a:t>(3);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ACC1BC97-3E41-3B5D-336A-F1AEC472EFE2}"/>
              </a:ext>
            </a:extLst>
          </p:cNvPr>
          <p:cNvSpPr/>
          <p:nvPr/>
        </p:nvSpPr>
        <p:spPr>
          <a:xfrm>
            <a:off x="343251" y="3632432"/>
            <a:ext cx="1777767" cy="620785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94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nodeType="after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7F47CC-744A-C11C-2FB5-E6FC78DE3FB6}"/>
              </a:ext>
            </a:extLst>
          </p:cNvPr>
          <p:cNvSpPr/>
          <p:nvPr/>
        </p:nvSpPr>
        <p:spPr>
          <a:xfrm>
            <a:off x="1483453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1E59B92-CC1C-4917-FB04-01655B3B2CC9}"/>
              </a:ext>
            </a:extLst>
          </p:cNvPr>
          <p:cNvSpPr/>
          <p:nvPr/>
        </p:nvSpPr>
        <p:spPr>
          <a:xfrm>
            <a:off x="2121018" y="721447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ACD0B71-5BF3-7FC1-3692-5009DB2628C4}"/>
              </a:ext>
            </a:extLst>
          </p:cNvPr>
          <p:cNvSpPr/>
          <p:nvPr/>
        </p:nvSpPr>
        <p:spPr>
          <a:xfrm>
            <a:off x="2758581" y="721447"/>
            <a:ext cx="637563" cy="620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21773-DA28-F97F-846B-D068A1F58B97}"/>
              </a:ext>
            </a:extLst>
          </p:cNvPr>
          <p:cNvSpPr/>
          <p:nvPr/>
        </p:nvSpPr>
        <p:spPr>
          <a:xfrm>
            <a:off x="3396144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EA94E-8940-46B3-079F-4AF702CE5864}"/>
              </a:ext>
            </a:extLst>
          </p:cNvPr>
          <p:cNvSpPr/>
          <p:nvPr/>
        </p:nvSpPr>
        <p:spPr>
          <a:xfrm>
            <a:off x="4033707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E92587-3216-0574-04F3-0215968C4B79}"/>
              </a:ext>
            </a:extLst>
          </p:cNvPr>
          <p:cNvSpPr/>
          <p:nvPr/>
        </p:nvSpPr>
        <p:spPr>
          <a:xfrm>
            <a:off x="4671270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D5DCAD-36FA-1168-8EEB-9725E122926D}"/>
              </a:ext>
            </a:extLst>
          </p:cNvPr>
          <p:cNvSpPr/>
          <p:nvPr/>
        </p:nvSpPr>
        <p:spPr>
          <a:xfrm>
            <a:off x="5308833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762E7C-E36D-5E8C-F893-179EEB409785}"/>
              </a:ext>
            </a:extLst>
          </p:cNvPr>
          <p:cNvSpPr/>
          <p:nvPr/>
        </p:nvSpPr>
        <p:spPr>
          <a:xfrm>
            <a:off x="5946396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A7C328B-3ED7-C6C6-CF3F-FD5480D904A7}"/>
              </a:ext>
            </a:extLst>
          </p:cNvPr>
          <p:cNvSpPr/>
          <p:nvPr/>
        </p:nvSpPr>
        <p:spPr>
          <a:xfrm>
            <a:off x="6583959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B142C7D-B749-FB16-9995-2C421B13C4DA}"/>
              </a:ext>
            </a:extLst>
          </p:cNvPr>
          <p:cNvSpPr/>
          <p:nvPr/>
        </p:nvSpPr>
        <p:spPr>
          <a:xfrm>
            <a:off x="7221522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2DCA086-42F7-D433-8033-1467D6F8BC14}"/>
              </a:ext>
            </a:extLst>
          </p:cNvPr>
          <p:cNvSpPr/>
          <p:nvPr/>
        </p:nvSpPr>
        <p:spPr>
          <a:xfrm>
            <a:off x="7859085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49781CA-F033-5C65-0D71-5EDFCF1FFF39}"/>
              </a:ext>
            </a:extLst>
          </p:cNvPr>
          <p:cNvSpPr/>
          <p:nvPr/>
        </p:nvSpPr>
        <p:spPr>
          <a:xfrm>
            <a:off x="8496648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808FCDD-7F75-8363-FBA4-B2C3BAB43030}"/>
              </a:ext>
            </a:extLst>
          </p:cNvPr>
          <p:cNvSpPr/>
          <p:nvPr/>
        </p:nvSpPr>
        <p:spPr>
          <a:xfrm>
            <a:off x="9134211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3E7019C-E239-DD0D-E7AF-902EA4798091}"/>
              </a:ext>
            </a:extLst>
          </p:cNvPr>
          <p:cNvSpPr/>
          <p:nvPr/>
        </p:nvSpPr>
        <p:spPr>
          <a:xfrm>
            <a:off x="9771774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A227DA8-F04E-FDAB-B772-811BB6285EBF}"/>
              </a:ext>
            </a:extLst>
          </p:cNvPr>
          <p:cNvSpPr/>
          <p:nvPr/>
        </p:nvSpPr>
        <p:spPr>
          <a:xfrm>
            <a:off x="10409337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34395B3-F8D0-3002-772C-08960FA1B66B}"/>
              </a:ext>
            </a:extLst>
          </p:cNvPr>
          <p:cNvSpPr/>
          <p:nvPr/>
        </p:nvSpPr>
        <p:spPr>
          <a:xfrm>
            <a:off x="2758579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BDCE8C3-EBD3-6850-AB4E-7A3142813F5C}"/>
              </a:ext>
            </a:extLst>
          </p:cNvPr>
          <p:cNvSpPr/>
          <p:nvPr/>
        </p:nvSpPr>
        <p:spPr>
          <a:xfrm>
            <a:off x="3396144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09D93B1-7F91-0FE0-367B-8AEEA54DF6A7}"/>
              </a:ext>
            </a:extLst>
          </p:cNvPr>
          <p:cNvSpPr/>
          <p:nvPr/>
        </p:nvSpPr>
        <p:spPr>
          <a:xfrm>
            <a:off x="4033707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3AFF10A-426F-6128-48CF-71074FE9BA38}"/>
              </a:ext>
            </a:extLst>
          </p:cNvPr>
          <p:cNvSpPr/>
          <p:nvPr/>
        </p:nvSpPr>
        <p:spPr>
          <a:xfrm>
            <a:off x="4671270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DA45560-ECE8-23AD-1CAE-54BC1E8517CC}"/>
              </a:ext>
            </a:extLst>
          </p:cNvPr>
          <p:cNvSpPr/>
          <p:nvPr/>
        </p:nvSpPr>
        <p:spPr>
          <a:xfrm>
            <a:off x="5308833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243F183-F6A6-59FD-D5C5-678E1FB076B7}"/>
              </a:ext>
            </a:extLst>
          </p:cNvPr>
          <p:cNvSpPr/>
          <p:nvPr/>
        </p:nvSpPr>
        <p:spPr>
          <a:xfrm>
            <a:off x="5946396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4E8B17-74FF-6802-66A0-E5EAF65DDD49}"/>
              </a:ext>
            </a:extLst>
          </p:cNvPr>
          <p:cNvSpPr/>
          <p:nvPr/>
        </p:nvSpPr>
        <p:spPr>
          <a:xfrm>
            <a:off x="6583959" y="2325141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4733EE5-C43C-5F01-606D-7394DA1F83AB}"/>
              </a:ext>
            </a:extLst>
          </p:cNvPr>
          <p:cNvSpPr/>
          <p:nvPr/>
        </p:nvSpPr>
        <p:spPr>
          <a:xfrm>
            <a:off x="7221522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124FCEE1-6CA7-74B4-7B56-715B6D1450BF}"/>
              </a:ext>
            </a:extLst>
          </p:cNvPr>
          <p:cNvSpPr/>
          <p:nvPr/>
        </p:nvSpPr>
        <p:spPr>
          <a:xfrm>
            <a:off x="2121018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883EAB8-0534-BCC4-BEED-384DD33B735C}"/>
              </a:ext>
            </a:extLst>
          </p:cNvPr>
          <p:cNvSpPr/>
          <p:nvPr/>
        </p:nvSpPr>
        <p:spPr>
          <a:xfrm>
            <a:off x="1483453" y="2325140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4F008424-60C5-F590-BD96-D74AEC1397E9}"/>
              </a:ext>
            </a:extLst>
          </p:cNvPr>
          <p:cNvSpPr txBox="1"/>
          <p:nvPr/>
        </p:nvSpPr>
        <p:spPr>
          <a:xfrm>
            <a:off x="343251" y="3707934"/>
            <a:ext cx="22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add</a:t>
            </a:r>
            <a:r>
              <a:rPr lang="de-DE" dirty="0"/>
              <a:t>(3);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6FCA823-0224-281D-76D3-AFA613EB8CA4}"/>
              </a:ext>
            </a:extLst>
          </p:cNvPr>
          <p:cNvSpPr/>
          <p:nvPr/>
        </p:nvSpPr>
        <p:spPr>
          <a:xfrm>
            <a:off x="7859085" y="614853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FA74713-AE2A-49E1-418F-6734A543837A}"/>
              </a:ext>
            </a:extLst>
          </p:cNvPr>
          <p:cNvSpPr/>
          <p:nvPr/>
        </p:nvSpPr>
        <p:spPr>
          <a:xfrm>
            <a:off x="343251" y="3632432"/>
            <a:ext cx="1777767" cy="620785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0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3.54167E-6 -0.2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8" dur="20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7" grpId="0" uiExpand="1" build="allAtOnce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7F47CC-744A-C11C-2FB5-E6FC78DE3FB6}"/>
              </a:ext>
            </a:extLst>
          </p:cNvPr>
          <p:cNvSpPr/>
          <p:nvPr/>
        </p:nvSpPr>
        <p:spPr>
          <a:xfrm>
            <a:off x="1483455" y="721448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1E59B92-CC1C-4917-FB04-01655B3B2CC9}"/>
              </a:ext>
            </a:extLst>
          </p:cNvPr>
          <p:cNvSpPr/>
          <p:nvPr/>
        </p:nvSpPr>
        <p:spPr>
          <a:xfrm>
            <a:off x="2121018" y="721447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ACD0B71-5BF3-7FC1-3692-5009DB2628C4}"/>
              </a:ext>
            </a:extLst>
          </p:cNvPr>
          <p:cNvSpPr/>
          <p:nvPr/>
        </p:nvSpPr>
        <p:spPr>
          <a:xfrm>
            <a:off x="2758581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21773-DA28-F97F-846B-D068A1F58B97}"/>
              </a:ext>
            </a:extLst>
          </p:cNvPr>
          <p:cNvSpPr/>
          <p:nvPr/>
        </p:nvSpPr>
        <p:spPr>
          <a:xfrm>
            <a:off x="3396144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EA94E-8940-46B3-079F-4AF702CE5864}"/>
              </a:ext>
            </a:extLst>
          </p:cNvPr>
          <p:cNvSpPr/>
          <p:nvPr/>
        </p:nvSpPr>
        <p:spPr>
          <a:xfrm>
            <a:off x="4033707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E92587-3216-0574-04F3-0215968C4B79}"/>
              </a:ext>
            </a:extLst>
          </p:cNvPr>
          <p:cNvSpPr/>
          <p:nvPr/>
        </p:nvSpPr>
        <p:spPr>
          <a:xfrm>
            <a:off x="4671270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D5DCAD-36FA-1168-8EEB-9725E122926D}"/>
              </a:ext>
            </a:extLst>
          </p:cNvPr>
          <p:cNvSpPr/>
          <p:nvPr/>
        </p:nvSpPr>
        <p:spPr>
          <a:xfrm>
            <a:off x="5308833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762E7C-E36D-5E8C-F893-179EEB409785}"/>
              </a:ext>
            </a:extLst>
          </p:cNvPr>
          <p:cNvSpPr/>
          <p:nvPr/>
        </p:nvSpPr>
        <p:spPr>
          <a:xfrm>
            <a:off x="5946396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A7C328B-3ED7-C6C6-CF3F-FD5480D904A7}"/>
              </a:ext>
            </a:extLst>
          </p:cNvPr>
          <p:cNvSpPr/>
          <p:nvPr/>
        </p:nvSpPr>
        <p:spPr>
          <a:xfrm>
            <a:off x="6583959" y="721446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B142C7D-B749-FB16-9995-2C421B13C4DA}"/>
              </a:ext>
            </a:extLst>
          </p:cNvPr>
          <p:cNvSpPr/>
          <p:nvPr/>
        </p:nvSpPr>
        <p:spPr>
          <a:xfrm>
            <a:off x="7221522" y="721445"/>
            <a:ext cx="637563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C63BA04E-E547-83D6-C124-91958422327B}"/>
              </a:ext>
            </a:extLst>
          </p:cNvPr>
          <p:cNvSpPr/>
          <p:nvPr/>
        </p:nvSpPr>
        <p:spPr>
          <a:xfrm>
            <a:off x="343251" y="3632432"/>
            <a:ext cx="1777767" cy="620785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63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105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André Matutat</dc:creator>
  <cp:lastModifiedBy>André Matutat</cp:lastModifiedBy>
  <cp:revision>1</cp:revision>
  <dcterms:created xsi:type="dcterms:W3CDTF">2022-06-22T09:55:38Z</dcterms:created>
  <dcterms:modified xsi:type="dcterms:W3CDTF">2022-06-22T11:22:11Z</dcterms:modified>
</cp:coreProperties>
</file>