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9" r:id="rId4"/>
    <p:sldId id="317" r:id="rId5"/>
    <p:sldId id="298" r:id="rId6"/>
    <p:sldId id="300" r:id="rId7"/>
    <p:sldId id="302" r:id="rId8"/>
    <p:sldId id="303" r:id="rId9"/>
    <p:sldId id="305" r:id="rId10"/>
    <p:sldId id="304" r:id="rId11"/>
    <p:sldId id="320" r:id="rId12"/>
    <p:sldId id="306" r:id="rId13"/>
    <p:sldId id="301" r:id="rId14"/>
    <p:sldId id="307" r:id="rId15"/>
    <p:sldId id="308" r:id="rId16"/>
    <p:sldId id="309" r:id="rId17"/>
    <p:sldId id="318" r:id="rId18"/>
    <p:sldId id="311" r:id="rId19"/>
    <p:sldId id="312" r:id="rId20"/>
    <p:sldId id="313" r:id="rId21"/>
    <p:sldId id="319" r:id="rId22"/>
    <p:sldId id="315" r:id="rId23"/>
    <p:sldId id="316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9BB"/>
    <a:srgbClr val="BC9457"/>
    <a:srgbClr val="A5C261"/>
    <a:srgbClr val="CC7833"/>
    <a:srgbClr val="B83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37" autoAdjust="0"/>
  </p:normalViewPr>
  <p:slideViewPr>
    <p:cSldViewPr>
      <p:cViewPr varScale="1">
        <p:scale>
          <a:sx n="87" d="100"/>
          <a:sy n="87" d="100"/>
        </p:scale>
        <p:origin x="-69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0F98-C55A-4B49-9E09-4077D491ED41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68CA-A0F6-4DBB-9A05-5F14447419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7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83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83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6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3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6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0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5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RGO-FP-202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Functioneel Programmeren</a:t>
            </a:r>
            <a:br>
              <a:rPr lang="nl-NL" dirty="0" smtClean="0"/>
            </a:br>
            <a:r>
              <a:rPr lang="nl-NL" dirty="0" smtClean="0"/>
              <a:t>Week 2 – Types &amp; Functies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Informatica – VWO 5</a:t>
            </a:r>
          </a:p>
          <a:p>
            <a:r>
              <a:rPr lang="nl-NL" sz="2000" dirty="0" smtClean="0"/>
              <a:t>24 mei 2024</a:t>
            </a:r>
          </a:p>
        </p:txBody>
      </p:sp>
    </p:spTree>
    <p:extLst>
      <p:ext uri="{BB962C8B-B14F-4D97-AF65-F5344CB8AC3E}">
        <p14:creationId xmlns:p14="http://schemas.microsoft.com/office/powerpoint/2010/main" val="3854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t3._2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pi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t4._3._1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t3._2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pi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t4._3._1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39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EXTRA: case class 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zie de reader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functie neemt een waarde van een bepaald type en transformeert die in een waarde van hetzelfde of een ander type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dubbel(x: Int): Int = x + x</a:t>
            </a:r>
            <a:endParaRPr lang="nl-NL" sz="2800" dirty="0">
              <a:latin typeface="Consolas" panose="020B0609020204030204" pitchFamily="49" charset="0"/>
            </a:endParaRPr>
          </a:p>
        </p:txBody>
      </p:sp>
      <p:grpSp>
        <p:nvGrpSpPr>
          <p:cNvPr id="34" name="Groep 33"/>
          <p:cNvGrpSpPr/>
          <p:nvPr/>
        </p:nvGrpSpPr>
        <p:grpSpPr>
          <a:xfrm>
            <a:off x="877217" y="3003798"/>
            <a:ext cx="2110607" cy="1818784"/>
            <a:chOff x="877217" y="3003798"/>
            <a:chExt cx="2110607" cy="1818784"/>
          </a:xfrm>
        </p:grpSpPr>
        <p:sp>
          <p:nvSpPr>
            <p:cNvPr id="4" name="Tekstvak 3"/>
            <p:cNvSpPr txBox="1"/>
            <p:nvPr/>
          </p:nvSpPr>
          <p:spPr>
            <a:xfrm>
              <a:off x="877217" y="4453250"/>
              <a:ext cx="211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Dit is een </a:t>
              </a:r>
              <a:r>
                <a:rPr lang="nl-NL" b="1" dirty="0" smtClean="0"/>
                <a:t>functie</a:t>
              </a:r>
              <a:r>
                <a:rPr lang="nl-NL" dirty="0" smtClean="0"/>
                <a:t>!!!</a:t>
              </a:r>
              <a:endParaRPr lang="nl-NL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1115616" y="3003798"/>
              <a:ext cx="0" cy="1449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5264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ep 34"/>
          <p:cNvGrpSpPr/>
          <p:nvPr/>
        </p:nvGrpSpPr>
        <p:grpSpPr>
          <a:xfrm>
            <a:off x="1376600" y="3003798"/>
            <a:ext cx="2723951" cy="1449452"/>
            <a:chOff x="1376600" y="3003798"/>
            <a:chExt cx="2723951" cy="1449452"/>
          </a:xfrm>
        </p:grpSpPr>
        <p:sp>
          <p:nvSpPr>
            <p:cNvPr id="5" name="Tekstvak 4"/>
            <p:cNvSpPr txBox="1"/>
            <p:nvPr/>
          </p:nvSpPr>
          <p:spPr>
            <a:xfrm>
              <a:off x="1376600" y="4083918"/>
              <a:ext cx="272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Deze functie heet “dubbel”</a:t>
              </a:r>
              <a:endParaRPr lang="nl-NL" dirty="0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1979712" y="3003798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1547664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2652873" y="3003798"/>
            <a:ext cx="5217262" cy="1080120"/>
            <a:chOff x="2652873" y="3003798"/>
            <a:chExt cx="5217262" cy="1080120"/>
          </a:xfrm>
        </p:grpSpPr>
        <p:sp>
          <p:nvSpPr>
            <p:cNvPr id="6" name="Tekstvak 5"/>
            <p:cNvSpPr txBox="1"/>
            <p:nvPr/>
          </p:nvSpPr>
          <p:spPr>
            <a:xfrm>
              <a:off x="2652873" y="3714586"/>
              <a:ext cx="521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input</a:t>
              </a:r>
              <a:r>
                <a:rPr lang="nl-NL" dirty="0" smtClean="0"/>
                <a:t> van deze functie heet “x” en heeft type “Int”</a:t>
              </a:r>
              <a:endParaRPr lang="nl-NL" dirty="0"/>
            </a:p>
          </p:txBody>
        </p:sp>
        <p:cxnSp>
          <p:nvCxnSpPr>
            <p:cNvPr id="13" name="Rechte verbindingslijn met pijl 12"/>
            <p:cNvCxnSpPr/>
            <p:nvPr/>
          </p:nvCxnSpPr>
          <p:spPr>
            <a:xfrm>
              <a:off x="3203848" y="3003798"/>
              <a:ext cx="0" cy="724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2771800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ep 36"/>
          <p:cNvGrpSpPr/>
          <p:nvPr/>
        </p:nvGrpSpPr>
        <p:grpSpPr>
          <a:xfrm>
            <a:off x="3561807" y="3003798"/>
            <a:ext cx="4241289" cy="710788"/>
            <a:chOff x="3561807" y="3003798"/>
            <a:chExt cx="4241289" cy="710788"/>
          </a:xfrm>
        </p:grpSpPr>
        <p:sp>
          <p:nvSpPr>
            <p:cNvPr id="7" name="Tekstvak 6"/>
            <p:cNvSpPr txBox="1"/>
            <p:nvPr/>
          </p:nvSpPr>
          <p:spPr>
            <a:xfrm>
              <a:off x="3561807" y="3345254"/>
              <a:ext cx="424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output</a:t>
              </a:r>
              <a:r>
                <a:rPr lang="nl-NL" dirty="0" smtClean="0"/>
                <a:t> van deze functie heeft type “Int”</a:t>
              </a:r>
              <a:endParaRPr lang="nl-NL" dirty="0"/>
            </a:p>
          </p:txBody>
        </p:sp>
        <p:cxnSp>
          <p:nvCxnSpPr>
            <p:cNvPr id="23" name="Rechte verbindingslijn met pijl 22"/>
            <p:cNvCxnSpPr/>
            <p:nvPr/>
          </p:nvCxnSpPr>
          <p:spPr>
            <a:xfrm>
              <a:off x="4240003" y="3003798"/>
              <a:ext cx="0" cy="3623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3923928" y="3003798"/>
              <a:ext cx="7920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ep 37"/>
          <p:cNvGrpSpPr/>
          <p:nvPr/>
        </p:nvGrpSpPr>
        <p:grpSpPr>
          <a:xfrm>
            <a:off x="5076056" y="3003798"/>
            <a:ext cx="3286221" cy="383745"/>
            <a:chOff x="5076056" y="3003798"/>
            <a:chExt cx="3286221" cy="383745"/>
          </a:xfrm>
        </p:grpSpPr>
        <p:sp>
          <p:nvSpPr>
            <p:cNvPr id="29" name="Tekstvak 28"/>
            <p:cNvSpPr txBox="1"/>
            <p:nvPr/>
          </p:nvSpPr>
          <p:spPr>
            <a:xfrm>
              <a:off x="5076056" y="3018211"/>
              <a:ext cx="3286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implementatie</a:t>
              </a:r>
              <a:r>
                <a:rPr lang="nl-NL" dirty="0" smtClean="0"/>
                <a:t> van de functie</a:t>
              </a:r>
              <a:endParaRPr lang="nl-NL" dirty="0"/>
            </a:p>
          </p:txBody>
        </p:sp>
        <p:cxnSp>
          <p:nvCxnSpPr>
            <p:cNvPr id="30" name="Rechte verbindingslijn 29"/>
            <p:cNvCxnSpPr/>
            <p:nvPr/>
          </p:nvCxnSpPr>
          <p:spPr>
            <a:xfrm>
              <a:off x="5292080" y="3003798"/>
              <a:ext cx="8640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kstvak 32"/>
          <p:cNvSpPr txBox="1"/>
          <p:nvPr/>
        </p:nvSpPr>
        <p:spPr>
          <a:xfrm>
            <a:off x="4211156" y="4097025"/>
            <a:ext cx="3890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 smtClean="0"/>
              <a:t>Het </a:t>
            </a:r>
            <a:r>
              <a:rPr lang="nl-NL" sz="2800" b="1" dirty="0" smtClean="0"/>
              <a:t>type</a:t>
            </a:r>
            <a:r>
              <a:rPr lang="nl-NL" sz="2800" dirty="0" smtClean="0"/>
              <a:t> van de functie is</a:t>
            </a:r>
          </a:p>
          <a:p>
            <a:pPr algn="ctr"/>
            <a:r>
              <a:rPr lang="nl-NL" sz="2800" dirty="0" smtClean="0">
                <a:latin typeface="Consolas" panose="020B0609020204030204" pitchFamily="49" charset="0"/>
              </a:rPr>
              <a:t>Int =&gt; Int</a:t>
            </a:r>
            <a:endParaRPr lang="nl-NL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dubbel(x: Int): Int = x + x</a:t>
            </a: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Int =&gt; Int</a:t>
            </a:r>
          </a:p>
          <a:p>
            <a:pPr marL="0" lvl="3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pyth</a:t>
            </a:r>
            <a:r>
              <a:rPr lang="nl-NL" sz="2400" dirty="0" smtClean="0">
                <a:latin typeface="Consolas" panose="020B0609020204030204" pitchFamily="49" charset="0"/>
              </a:rPr>
              <a:t>(x: Double, y: Double): Double = ???</a:t>
            </a:r>
            <a:endParaRPr lang="nl-NL" sz="2400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(Double, Double) </a:t>
            </a:r>
            <a:r>
              <a:rPr lang="nl-NL" sz="2400" dirty="0">
                <a:latin typeface="Consolas" panose="020B0609020204030204" pitchFamily="49" charset="0"/>
              </a:rPr>
              <a:t>=&gt; </a:t>
            </a:r>
            <a:r>
              <a:rPr lang="nl-NL" sz="2400" dirty="0" smtClean="0">
                <a:latin typeface="Consolas" panose="020B0609020204030204" pitchFamily="49" charset="0"/>
              </a:rPr>
              <a:t>Double</a:t>
            </a:r>
          </a:p>
          <a:p>
            <a:pPr marL="0" lvl="3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palindroom(s: String):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 = ???</a:t>
            </a:r>
            <a:endParaRPr lang="nl-NL" sz="2400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String </a:t>
            </a:r>
            <a:r>
              <a:rPr lang="nl-NL" sz="2400" dirty="0">
                <a:latin typeface="Consolas" panose="020B0609020204030204" pitchFamily="49" charset="0"/>
              </a:rPr>
              <a:t>=&gt;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endParaRPr lang="nl-NL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3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+ y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x +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5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+ y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x +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5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81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/>
          <p:cNvSpPr txBox="1"/>
          <p:nvPr/>
        </p:nvSpPr>
        <p:spPr>
          <a:xfrm>
            <a:off x="323528" y="35750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List[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???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ERROR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 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List[String])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 [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A](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List[A])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???</a:t>
            </a:r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323528" y="357504"/>
            <a:ext cx="8640960" cy="4446494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23528" y="357504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count[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List[A])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    // type	List[A] =&gt;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[A](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List[A])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     // type	List[A] =&gt;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A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   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upload.wikimedia.org/wikipedia/commons/thumb/3/39/Scala-full-color.svg/2560px-Scala-full-color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68307" b="11780"/>
          <a:stretch/>
        </p:blipFill>
        <p:spPr bwMode="auto">
          <a:xfrm>
            <a:off x="8325632" y="3903898"/>
            <a:ext cx="638856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count[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](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List[A])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  // type	List[A] =&gt;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count(List(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count(List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count(List(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List[A])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    // type	List[A] =&gt;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   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OK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2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het type van de List in de input van je functie niet uitmaakt, gebruik je daarvoor een </a:t>
            </a:r>
            <a:r>
              <a:rPr lang="nl-NL" b="1" dirty="0" err="1" smtClean="0"/>
              <a:t>generic</a:t>
            </a:r>
            <a:r>
              <a:rPr lang="nl-NL" dirty="0" smtClean="0"/>
              <a:t> type </a:t>
            </a:r>
            <a:r>
              <a:rPr lang="nl-NL" sz="2800" dirty="0" smtClean="0">
                <a:latin typeface="Consolas" panose="020B0609020204030204" pitchFamily="49" charset="0"/>
              </a:rPr>
              <a:t>List[A]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https://github.com/PM-RGO-FP-2024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r>
              <a:rPr lang="nl-NL" dirty="0" smtClean="0"/>
              <a:t>Deadline: 31 mei 2024 9:00 uur</a:t>
            </a:r>
          </a:p>
          <a:p>
            <a:pPr lvl="1"/>
            <a:r>
              <a:rPr lang="nl-NL" dirty="0" smtClean="0"/>
              <a:t>Mail naar docent + gastdocent</a:t>
            </a:r>
          </a:p>
          <a:p>
            <a:pPr lvl="1"/>
            <a:r>
              <a:rPr lang="nl-NL" dirty="0" smtClean="0"/>
              <a:t>Inleveren in PDF formaat!!!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4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kstvak 7"/>
          <p:cNvSpPr txBox="1"/>
          <p:nvPr/>
        </p:nvSpPr>
        <p:spPr>
          <a:xfrm>
            <a:off x="323528" y="35750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</a:rPr>
              <a:t>Int</a:t>
            </a:r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1.0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Double</a:t>
            </a:r>
          </a:p>
          <a:p>
            <a:endParaRPr lang="en-US" b="1" dirty="0" smtClean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z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"1.0"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String</a:t>
            </a: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type error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2.0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// 1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wordt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geconverteerd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naar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een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Double</a:t>
            </a:r>
            <a:endParaRPr lang="en-US" dirty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grpSp>
          <p:nvGrpSpPr>
            <p:cNvPr id="11" name="Groep 10"/>
            <p:cNvGrpSpPr/>
            <p:nvPr/>
          </p:nvGrpSpPr>
          <p:grpSpPr>
            <a:xfrm>
              <a:off x="323528" y="357504"/>
              <a:ext cx="8640960" cy="4446494"/>
              <a:chOff x="323528" y="357504"/>
              <a:chExt cx="8640960" cy="4446494"/>
            </a:xfrm>
          </p:grpSpPr>
          <p:sp>
            <p:nvSpPr>
              <p:cNvPr id="7" name="Rechthoek 6"/>
              <p:cNvSpPr/>
              <p:nvPr/>
            </p:nvSpPr>
            <p:spPr>
              <a:xfrm>
                <a:off x="323528" y="357504"/>
                <a:ext cx="8640960" cy="4446494"/>
              </a:xfrm>
              <a:prstGeom prst="rect">
                <a:avLst/>
              </a:prstGeom>
              <a:solidFill>
                <a:schemeClr val="tx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" name="Picture 2" descr="https://upload.wikimedia.org/wikipedia/commons/thumb/3/39/Scala-full-color.svg/2560px-Scala-full-col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7" r="68307" b="11780"/>
              <a:stretch/>
            </p:blipFill>
            <p:spPr bwMode="auto">
              <a:xfrm>
                <a:off x="8325632" y="3903898"/>
                <a:ext cx="638856" cy="9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kstvak 7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Double</a:t>
              </a: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z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"1.0"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String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 type error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1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+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2.0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  // 1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wordt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geconverteerd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naar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een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Double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8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Lijsten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smtClean="0">
                <a:latin typeface="Consolas" panose="020B0609020204030204" pitchFamily="49" charset="0"/>
              </a:rPr>
              <a:t>List</a:t>
            </a:r>
            <a:r>
              <a:rPr lang="nl-NL" sz="2800" dirty="0" smtClean="0"/>
              <a:t> is een verzameling waarden van </a:t>
            </a:r>
            <a:r>
              <a:rPr lang="nl-NL" sz="2800" b="1" dirty="0" smtClean="0"/>
              <a:t>hetzelfde</a:t>
            </a:r>
            <a:r>
              <a:rPr lang="nl-NL" sz="2800" dirty="0" smtClean="0"/>
              <a:t> type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List(1, 2, 3)	: List[Int]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</a:t>
            </a: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)	: List[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List("abc", "</a:t>
            </a:r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")	: List[String]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List(List(1, 2), List(3))	: List[List[Int]</a:t>
            </a:r>
            <a:endParaRPr lang="nl-NL" sz="2800" dirty="0" smtClean="0">
              <a:latin typeface="Consolas" panose="020B0609020204030204" pitchFamily="49" charset="0"/>
            </a:endParaRPr>
          </a:p>
          <a:p>
            <a:pPr>
              <a:tabLst>
                <a:tab pos="5292725" algn="l"/>
              </a:tabLst>
            </a:pPr>
            <a:r>
              <a:rPr lang="nl-NL" sz="2800" dirty="0" smtClean="0"/>
              <a:t>Het type van een lijst zegt niets over de </a:t>
            </a:r>
            <a:r>
              <a:rPr lang="nl-NL" sz="2800" b="1" dirty="0" smtClean="0"/>
              <a:t>lengte</a:t>
            </a:r>
            <a:r>
              <a:rPr lang="nl-NL" sz="2800" dirty="0" smtClean="0"/>
              <a:t> van de lijst of over de volgorde van de elementen</a:t>
            </a:r>
          </a:p>
        </p:txBody>
      </p:sp>
    </p:spTree>
    <p:extLst>
      <p:ext uri="{BB962C8B-B14F-4D97-AF65-F5344CB8AC3E}">
        <p14:creationId xmlns:p14="http://schemas.microsoft.com/office/powerpoint/2010/main" val="24584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96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/>
          <p:cNvSpPr txBox="1"/>
          <p:nvPr/>
        </p:nvSpPr>
        <p:spPr>
          <a:xfrm>
            <a:off x="323528" y="35750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t1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(Boolean, Boolean)</a:t>
            </a: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t2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(Boolean,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Boolean, Boolean)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t3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(Double, String)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t4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3.14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"1.4142"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???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56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t3._2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pi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67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1244</Words>
  <Application>Microsoft Office PowerPoint</Application>
  <PresentationFormat>Diavoorstelling (16:9)</PresentationFormat>
  <Paragraphs>281</Paragraphs>
  <Slides>23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Kantoorthema</vt:lpstr>
      <vt:lpstr>Functioneel Programmeren Week 2 – Types &amp; Functies</vt:lpstr>
      <vt:lpstr>Types en waarden</vt:lpstr>
      <vt:lpstr>Types en waarden</vt:lpstr>
      <vt:lpstr>Types en waarden</vt:lpstr>
      <vt:lpstr>Lijsten</vt:lpstr>
      <vt:lpstr>Tuples</vt:lpstr>
      <vt:lpstr>Tuples</vt:lpstr>
      <vt:lpstr>Tuples</vt:lpstr>
      <vt:lpstr>Tuples</vt:lpstr>
      <vt:lpstr>Tuples</vt:lpstr>
      <vt:lpstr>Tuples</vt:lpstr>
      <vt:lpstr>Tuples</vt:lpstr>
      <vt:lpstr>Functie types</vt:lpstr>
      <vt:lpstr>Functie types</vt:lpstr>
      <vt:lpstr>Afgeleide types</vt:lpstr>
      <vt:lpstr>Afgeleide types</vt:lpstr>
      <vt:lpstr>Afgeleide types</vt:lpstr>
      <vt:lpstr>Generics</vt:lpstr>
      <vt:lpstr>Generics</vt:lpstr>
      <vt:lpstr>Generics</vt:lpstr>
      <vt:lpstr>Generics</vt:lpstr>
      <vt:lpstr>Generics</vt:lpstr>
      <vt:lpstr>Practicum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 paradigma’s</dc:title>
  <dc:creator>Richard van Heest</dc:creator>
  <cp:lastModifiedBy>Richard van Heest</cp:lastModifiedBy>
  <cp:revision>75</cp:revision>
  <dcterms:created xsi:type="dcterms:W3CDTF">2023-09-19T20:36:40Z</dcterms:created>
  <dcterms:modified xsi:type="dcterms:W3CDTF">2024-05-24T12:11:47Z</dcterms:modified>
</cp:coreProperties>
</file>