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ヒラギノ角ゴ ProN W3"/>
          <a:ea typeface="ヒラギノ角ゴ ProN W3"/>
          <a:cs typeface="ヒラギノ角ゴ ProN W3"/>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ヒラギノ角ゴ ProN W3"/>
          <a:ea typeface="ヒラギノ角ゴ ProN W3"/>
          <a:cs typeface="ヒラギノ角ゴ ProN W3"/>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ヒラギノ角ゴ ProN W3"/>
          <a:ea typeface="ヒラギノ角ゴ ProN W3"/>
          <a:cs typeface="ヒラギノ角ゴ ProN W3"/>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
          <a:latin typeface="ヒラギノ角ゴ ProN W3"/>
          <a:ea typeface="ヒラギノ角ゴ ProN W3"/>
          <a:cs typeface="ヒラギノ角ゴ ProN W3"/>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ヒラギノ角ゴ ProN W3"/>
          <a:ea typeface="ヒラギノ角ゴ ProN W3"/>
          <a:cs typeface="ヒラギノ角ゴ ProN W3"/>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
          <a:latin typeface="ヒラギノ角ゴ ProN W3"/>
          <a:ea typeface="ヒラギノ角ゴ ProN W3"/>
          <a:cs typeface="ヒラギノ角ゴ ProN W3"/>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ヒラギノ角ゴ ProN W3"/>
          <a:ea typeface="ヒラギノ角ゴ ProN W3"/>
          <a:cs typeface="ヒラギノ角ゴ ProN W3"/>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
          <a:latin typeface="ヒラギノ角ゴ ProN W3"/>
          <a:ea typeface="ヒラギノ角ゴ ProN W3"/>
          <a:cs typeface="ヒラギノ角ゴ ProN W3"/>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ヒラギノ角ゴ ProN W3"/>
          <a:ea typeface="ヒラギノ角ゴ ProN W3"/>
          <a:cs typeface="ヒラギノ角ゴ ProN W3"/>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ヒラギノ角ゴ ProN W3"/>
          <a:ea typeface="ヒラギノ角ゴ ProN W3"/>
          <a:cs typeface="ヒラギノ角ゴ ProN W3"/>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ヒラギノ角ゴ ProN W3"/>
          <a:ea typeface="ヒラギノ角ゴ ProN W3"/>
          <a:cs typeface="ヒラギノ角ゴ ProN W3"/>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
          <a:latin typeface="ヒラギノ角ゴ ProN W3"/>
          <a:ea typeface="ヒラギノ角ゴ ProN W3"/>
          <a:cs typeface="ヒラギノ角ゴ ProN W3"/>
        </a:font>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
          <a:latin typeface="ヒラギノ角ゴ ProN W3"/>
          <a:ea typeface="ヒラギノ角ゴ ProN W3"/>
          <a:cs typeface="ヒラギノ角ゴ ProN W3"/>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ヒラギノ角ゴ ProN W3"/>
        <a:ea typeface="ヒラギノ角ゴ ProN W3"/>
        <a:cs typeface="ヒラギノ角ゴ ProN W3"/>
        <a:sym typeface="ヒラギノ角ゴ ProN W3"/>
      </a:defRPr>
    </a:lvl1pPr>
    <a:lvl2pPr indent="228600" defTabSz="457200" latinLnBrk="0">
      <a:lnSpc>
        <a:spcPct val="117999"/>
      </a:lnSpc>
      <a:defRPr sz="2200">
        <a:latin typeface="ヒラギノ角ゴ ProN W3"/>
        <a:ea typeface="ヒラギノ角ゴ ProN W3"/>
        <a:cs typeface="ヒラギノ角ゴ ProN W3"/>
        <a:sym typeface="ヒラギノ角ゴ ProN W3"/>
      </a:defRPr>
    </a:lvl2pPr>
    <a:lvl3pPr indent="457200" defTabSz="457200" latinLnBrk="0">
      <a:lnSpc>
        <a:spcPct val="117999"/>
      </a:lnSpc>
      <a:defRPr sz="2200">
        <a:latin typeface="ヒラギノ角ゴ ProN W3"/>
        <a:ea typeface="ヒラギノ角ゴ ProN W3"/>
        <a:cs typeface="ヒラギノ角ゴ ProN W3"/>
        <a:sym typeface="ヒラギノ角ゴ ProN W3"/>
      </a:defRPr>
    </a:lvl3pPr>
    <a:lvl4pPr indent="685800" defTabSz="457200" latinLnBrk="0">
      <a:lnSpc>
        <a:spcPct val="117999"/>
      </a:lnSpc>
      <a:defRPr sz="2200">
        <a:latin typeface="ヒラギノ角ゴ ProN W3"/>
        <a:ea typeface="ヒラギノ角ゴ ProN W3"/>
        <a:cs typeface="ヒラギノ角ゴ ProN W3"/>
        <a:sym typeface="ヒラギノ角ゴ ProN W3"/>
      </a:defRPr>
    </a:lvl4pPr>
    <a:lvl5pPr indent="914400" defTabSz="457200" latinLnBrk="0">
      <a:lnSpc>
        <a:spcPct val="117999"/>
      </a:lnSpc>
      <a:defRPr sz="2200">
        <a:latin typeface="ヒラギノ角ゴ ProN W3"/>
        <a:ea typeface="ヒラギノ角ゴ ProN W3"/>
        <a:cs typeface="ヒラギノ角ゴ ProN W3"/>
        <a:sym typeface="ヒラギノ角ゴ ProN W3"/>
      </a:defRPr>
    </a:lvl5pPr>
    <a:lvl6pPr indent="1143000" defTabSz="457200" latinLnBrk="0">
      <a:lnSpc>
        <a:spcPct val="117999"/>
      </a:lnSpc>
      <a:defRPr sz="2200">
        <a:latin typeface="ヒラギノ角ゴ ProN W3"/>
        <a:ea typeface="ヒラギノ角ゴ ProN W3"/>
        <a:cs typeface="ヒラギノ角ゴ ProN W3"/>
        <a:sym typeface="ヒラギノ角ゴ ProN W3"/>
      </a:defRPr>
    </a:lvl6pPr>
    <a:lvl7pPr indent="1371600" defTabSz="457200" latinLnBrk="0">
      <a:lnSpc>
        <a:spcPct val="117999"/>
      </a:lnSpc>
      <a:defRPr sz="2200">
        <a:latin typeface="ヒラギノ角ゴ ProN W3"/>
        <a:ea typeface="ヒラギノ角ゴ ProN W3"/>
        <a:cs typeface="ヒラギノ角ゴ ProN W3"/>
        <a:sym typeface="ヒラギノ角ゴ ProN W3"/>
      </a:defRPr>
    </a:lvl7pPr>
    <a:lvl8pPr indent="1600200" defTabSz="457200" latinLnBrk="0">
      <a:lnSpc>
        <a:spcPct val="117999"/>
      </a:lnSpc>
      <a:defRPr sz="2200">
        <a:latin typeface="ヒラギノ角ゴ ProN W3"/>
        <a:ea typeface="ヒラギノ角ゴ ProN W3"/>
        <a:cs typeface="ヒラギノ角ゴ ProN W3"/>
        <a:sym typeface="ヒラギノ角ゴ ProN W3"/>
      </a:defRPr>
    </a:lvl8pPr>
    <a:lvl9pPr indent="1828800" defTabSz="457200" latinLnBrk="0">
      <a:lnSpc>
        <a:spcPct val="117999"/>
      </a:lnSpc>
      <a:defRPr sz="2200">
        <a:latin typeface="ヒラギノ角ゴ ProN W3"/>
        <a:ea typeface="ヒラギノ角ゴ ProN W3"/>
        <a:cs typeface="ヒラギノ角ゴ ProN W3"/>
        <a:sym typeface="ヒラギノ角ゴ ProN W3"/>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タイトル">
    <p:spTree>
      <p:nvGrpSpPr>
        <p:cNvPr id="1" name=""/>
        <p:cNvGrpSpPr/>
        <p:nvPr/>
      </p:nvGrpSpPr>
      <p:grpSpPr>
        <a:xfrm>
          <a:off x="0" y="0"/>
          <a:ext cx="0" cy="0"/>
          <a:chOff x="0" y="0"/>
          <a:chExt cx="0" cy="0"/>
        </a:xfrm>
      </p:grpSpPr>
      <p:sp>
        <p:nvSpPr>
          <p:cNvPr id="11" name="作者と日付"/>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a:latin typeface="+mn-lt"/>
                <a:ea typeface="+mn-ea"/>
                <a:cs typeface="+mn-cs"/>
                <a:sym typeface="ヒラギノ角ゴ ProN W6"/>
              </a:defRPr>
            </a:lvl1pPr>
          </a:lstStyle>
          <a:p>
            <a:pPr/>
            <a:r>
              <a:t>作者と日付</a:t>
            </a:r>
          </a:p>
        </p:txBody>
      </p:sp>
      <p:sp>
        <p:nvSpPr>
          <p:cNvPr id="12" name="プレゼンテーションのタイトル"/>
          <p:cNvSpPr txBox="1"/>
          <p:nvPr>
            <p:ph type="title" hasCustomPrompt="1"/>
          </p:nvPr>
        </p:nvSpPr>
        <p:spPr>
          <a:xfrm>
            <a:off x="1206496" y="2574991"/>
            <a:ext cx="21971004" cy="4648201"/>
          </a:xfrm>
          <a:prstGeom prst="rect">
            <a:avLst/>
          </a:prstGeom>
        </p:spPr>
        <p:txBody>
          <a:bodyPr anchor="b"/>
          <a:lstStyle>
            <a:lvl1pPr>
              <a:defRPr spc="-232" sz="11600"/>
            </a:lvl1pPr>
          </a:lstStyle>
          <a:p>
            <a:pPr/>
            <a:r>
              <a:t>プレゼンテーションのタイトル</a:t>
            </a:r>
          </a:p>
        </p:txBody>
      </p:sp>
      <p:sp>
        <p:nvSpPr>
          <p:cNvPr id="13" name="本文レベル1…"/>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a:latin typeface="+mn-lt"/>
                <a:ea typeface="+mn-ea"/>
                <a:cs typeface="+mn-cs"/>
                <a:sym typeface="ヒラギノ角ゴ ProN W6"/>
              </a:defRPr>
            </a:lvl1pPr>
            <a:lvl2pPr marL="0" indent="457200" defTabSz="825500">
              <a:lnSpc>
                <a:spcPct val="100000"/>
              </a:lnSpc>
              <a:spcBef>
                <a:spcPts val="0"/>
              </a:spcBef>
              <a:buSzTx/>
              <a:buNone/>
              <a:defRPr sz="5500">
                <a:latin typeface="+mn-lt"/>
                <a:ea typeface="+mn-ea"/>
                <a:cs typeface="+mn-cs"/>
                <a:sym typeface="ヒラギノ角ゴ ProN W6"/>
              </a:defRPr>
            </a:lvl2pPr>
            <a:lvl3pPr marL="0" indent="914400" defTabSz="825500">
              <a:lnSpc>
                <a:spcPct val="100000"/>
              </a:lnSpc>
              <a:spcBef>
                <a:spcPts val="0"/>
              </a:spcBef>
              <a:buSzTx/>
              <a:buNone/>
              <a:defRPr sz="5500">
                <a:latin typeface="+mn-lt"/>
                <a:ea typeface="+mn-ea"/>
                <a:cs typeface="+mn-cs"/>
                <a:sym typeface="ヒラギノ角ゴ ProN W6"/>
              </a:defRPr>
            </a:lvl3pPr>
            <a:lvl4pPr marL="0" indent="1371600" defTabSz="825500">
              <a:lnSpc>
                <a:spcPct val="100000"/>
              </a:lnSpc>
              <a:spcBef>
                <a:spcPts val="0"/>
              </a:spcBef>
              <a:buSzTx/>
              <a:buNone/>
              <a:defRPr sz="5500">
                <a:latin typeface="+mn-lt"/>
                <a:ea typeface="+mn-ea"/>
                <a:cs typeface="+mn-cs"/>
                <a:sym typeface="ヒラギノ角ゴ ProN W6"/>
              </a:defRPr>
            </a:lvl4pPr>
            <a:lvl5pPr marL="0" indent="1828800" defTabSz="825500">
              <a:lnSpc>
                <a:spcPct val="100000"/>
              </a:lnSpc>
              <a:spcBef>
                <a:spcPts val="0"/>
              </a:spcBef>
              <a:buSzTx/>
              <a:buNone/>
              <a:defRPr sz="5500">
                <a:latin typeface="+mn-lt"/>
                <a:ea typeface="+mn-ea"/>
                <a:cs typeface="+mn-cs"/>
                <a:sym typeface="ヒラギノ角ゴ ProN W6"/>
              </a:defRPr>
            </a:lvl5pPr>
          </a:lstStyle>
          <a:p>
            <a:pPr/>
            <a:r>
              <a:t>プレゼンテーションのサブタイトル</a:t>
            </a:r>
          </a:p>
          <a:p>
            <a:pPr lvl="1"/>
            <a:r>
              <a:t/>
            </a:r>
          </a:p>
          <a:p>
            <a:pPr lvl="2"/>
            <a:r>
              <a:t/>
            </a:r>
          </a:p>
          <a:p>
            <a:pPr lvl="3"/>
            <a:r>
              <a:t/>
            </a:r>
          </a:p>
          <a:p>
            <a:pPr lvl="4"/>
            <a:r>
              <a:t/>
            </a:r>
          </a:p>
        </p:txBody>
      </p:sp>
      <p:sp>
        <p:nvSpPr>
          <p:cNvPr id="1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ステートメント">
    <p:spTree>
      <p:nvGrpSpPr>
        <p:cNvPr id="1" name=""/>
        <p:cNvGrpSpPr/>
        <p:nvPr/>
      </p:nvGrpSpPr>
      <p:grpSpPr>
        <a:xfrm>
          <a:off x="0" y="0"/>
          <a:ext cx="0" cy="0"/>
          <a:chOff x="0" y="0"/>
          <a:chExt cx="0" cy="0"/>
        </a:xfrm>
      </p:grpSpPr>
      <p:sp>
        <p:nvSpPr>
          <p:cNvPr id="98" name="本文レベル1…"/>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vl1pPr>
            <a:lvl2pPr marL="0" indent="457200" algn="ctr">
              <a:lnSpc>
                <a:spcPct val="80000"/>
              </a:lnSpc>
              <a:spcBef>
                <a:spcPts val="0"/>
              </a:spcBef>
              <a:buSzTx/>
              <a:buNone/>
              <a:defRPr spc="-232" sz="11600"/>
            </a:lvl2pPr>
            <a:lvl3pPr marL="0" indent="914400" algn="ctr">
              <a:lnSpc>
                <a:spcPct val="80000"/>
              </a:lnSpc>
              <a:spcBef>
                <a:spcPts val="0"/>
              </a:spcBef>
              <a:buSzTx/>
              <a:buNone/>
              <a:defRPr spc="-232" sz="11600"/>
            </a:lvl3pPr>
            <a:lvl4pPr marL="0" indent="1371600" algn="ctr">
              <a:lnSpc>
                <a:spcPct val="80000"/>
              </a:lnSpc>
              <a:spcBef>
                <a:spcPts val="0"/>
              </a:spcBef>
              <a:buSzTx/>
              <a:buNone/>
              <a:defRPr spc="-232" sz="11600"/>
            </a:lvl4pPr>
            <a:lvl5pPr marL="0" indent="1828800" algn="ctr">
              <a:lnSpc>
                <a:spcPct val="80000"/>
              </a:lnSpc>
              <a:spcBef>
                <a:spcPts val="0"/>
              </a:spcBef>
              <a:buSzTx/>
              <a:buNone/>
              <a:defRPr spc="-232" sz="11600"/>
            </a:lvl5pPr>
          </a:lstStyle>
          <a:p>
            <a:pPr/>
            <a:r>
              <a:t>ステートメント</a:t>
            </a:r>
          </a:p>
          <a:p>
            <a:pPr lvl="1"/>
            <a:r>
              <a:t/>
            </a:r>
          </a:p>
          <a:p>
            <a:pPr lvl="2"/>
            <a:r>
              <a:t/>
            </a:r>
          </a:p>
          <a:p>
            <a:pPr lvl="3"/>
            <a:r>
              <a:t/>
            </a:r>
          </a:p>
          <a:p>
            <a:pPr lvl="4"/>
            <a:r>
              <a:t/>
            </a:r>
          </a:p>
        </p:txBody>
      </p:sp>
      <p:sp>
        <p:nvSpPr>
          <p:cNvPr id="99"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ビッグファクト">
    <p:spTree>
      <p:nvGrpSpPr>
        <p:cNvPr id="1" name=""/>
        <p:cNvGrpSpPr/>
        <p:nvPr/>
      </p:nvGrpSpPr>
      <p:grpSpPr>
        <a:xfrm>
          <a:off x="0" y="0"/>
          <a:ext cx="0" cy="0"/>
          <a:chOff x="0" y="0"/>
          <a:chExt cx="0" cy="0"/>
        </a:xfrm>
      </p:grpSpPr>
      <p:sp>
        <p:nvSpPr>
          <p:cNvPr id="106" name="本文レベル1…"/>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pc="-250" sz="25000">
                <a:latin typeface="+mn-lt"/>
                <a:ea typeface="+mn-ea"/>
                <a:cs typeface="+mn-cs"/>
                <a:sym typeface="ヒラギノ角ゴ ProN W6"/>
              </a:defRPr>
            </a:lvl1pPr>
            <a:lvl2pPr marL="0" indent="457200" algn="ctr">
              <a:lnSpc>
                <a:spcPct val="80000"/>
              </a:lnSpc>
              <a:spcBef>
                <a:spcPts val="0"/>
              </a:spcBef>
              <a:buSzTx/>
              <a:buNone/>
              <a:defRPr spc="-250" sz="25000">
                <a:latin typeface="+mn-lt"/>
                <a:ea typeface="+mn-ea"/>
                <a:cs typeface="+mn-cs"/>
                <a:sym typeface="ヒラギノ角ゴ ProN W6"/>
              </a:defRPr>
            </a:lvl2pPr>
            <a:lvl3pPr marL="0" indent="914400" algn="ctr">
              <a:lnSpc>
                <a:spcPct val="80000"/>
              </a:lnSpc>
              <a:spcBef>
                <a:spcPts val="0"/>
              </a:spcBef>
              <a:buSzTx/>
              <a:buNone/>
              <a:defRPr spc="-250" sz="25000">
                <a:latin typeface="+mn-lt"/>
                <a:ea typeface="+mn-ea"/>
                <a:cs typeface="+mn-cs"/>
                <a:sym typeface="ヒラギノ角ゴ ProN W6"/>
              </a:defRPr>
            </a:lvl3pPr>
            <a:lvl4pPr marL="0" indent="1371600" algn="ctr">
              <a:lnSpc>
                <a:spcPct val="80000"/>
              </a:lnSpc>
              <a:spcBef>
                <a:spcPts val="0"/>
              </a:spcBef>
              <a:buSzTx/>
              <a:buNone/>
              <a:defRPr spc="-250" sz="25000">
                <a:latin typeface="+mn-lt"/>
                <a:ea typeface="+mn-ea"/>
                <a:cs typeface="+mn-cs"/>
                <a:sym typeface="ヒラギノ角ゴ ProN W6"/>
              </a:defRPr>
            </a:lvl4pPr>
            <a:lvl5pPr marL="0" indent="1828800" algn="ctr">
              <a:lnSpc>
                <a:spcPct val="80000"/>
              </a:lnSpc>
              <a:spcBef>
                <a:spcPts val="0"/>
              </a:spcBef>
              <a:buSzTx/>
              <a:buNone/>
              <a:defRPr spc="-250" sz="25000">
                <a:latin typeface="+mn-lt"/>
                <a:ea typeface="+mn-ea"/>
                <a:cs typeface="+mn-cs"/>
                <a:sym typeface="ヒラギノ角ゴ ProN W6"/>
              </a:defRPr>
            </a:lvl5pPr>
          </a:lstStyle>
          <a:p>
            <a:pPr/>
            <a:r>
              <a:t>100%</a:t>
            </a:r>
          </a:p>
          <a:p>
            <a:pPr lvl="1"/>
            <a:r>
              <a:t/>
            </a:r>
          </a:p>
          <a:p>
            <a:pPr lvl="2"/>
            <a:r>
              <a:t/>
            </a:r>
          </a:p>
          <a:p>
            <a:pPr lvl="3"/>
            <a:r>
              <a:t/>
            </a:r>
          </a:p>
          <a:p>
            <a:pPr lvl="4"/>
            <a:r>
              <a:t/>
            </a:r>
          </a:p>
        </p:txBody>
      </p:sp>
      <p:sp>
        <p:nvSpPr>
          <p:cNvPr id="107" name="ファクト情報"/>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a:latin typeface="+mn-lt"/>
                <a:ea typeface="+mn-ea"/>
                <a:cs typeface="+mn-cs"/>
                <a:sym typeface="ヒラギノ角ゴ ProN W6"/>
              </a:defRPr>
            </a:lvl1pPr>
          </a:lstStyle>
          <a:p>
            <a:pPr/>
            <a:r>
              <a:t>ファクト情報</a:t>
            </a:r>
          </a:p>
        </p:txBody>
      </p:sp>
      <p:sp>
        <p:nvSpPr>
          <p:cNvPr id="10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用">
    <p:spTree>
      <p:nvGrpSpPr>
        <p:cNvPr id="1" name=""/>
        <p:cNvGrpSpPr/>
        <p:nvPr/>
      </p:nvGrpSpPr>
      <p:grpSpPr>
        <a:xfrm>
          <a:off x="0" y="0"/>
          <a:ext cx="0" cy="0"/>
          <a:chOff x="0" y="0"/>
          <a:chExt cx="0" cy="0"/>
        </a:xfrm>
      </p:grpSpPr>
      <p:sp>
        <p:nvSpPr>
          <p:cNvPr id="115" name="属性"/>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a:latin typeface="+mn-lt"/>
                <a:ea typeface="+mn-ea"/>
                <a:cs typeface="+mn-cs"/>
                <a:sym typeface="ヒラギノ角ゴ ProN W6"/>
              </a:defRPr>
            </a:lvl1pPr>
          </a:lstStyle>
          <a:p>
            <a:pPr/>
            <a:r>
              <a:t>属性</a:t>
            </a:r>
          </a:p>
        </p:txBody>
      </p:sp>
      <p:sp>
        <p:nvSpPr>
          <p:cNvPr id="116" name="本文レベル1…"/>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vl1pPr>
            <a:lvl2pPr marL="638923" indent="-12700">
              <a:spcBef>
                <a:spcPts val="0"/>
              </a:spcBef>
              <a:buSzTx/>
              <a:buNone/>
              <a:defRPr spc="-170" sz="8500"/>
            </a:lvl2pPr>
            <a:lvl3pPr marL="638923" indent="444500">
              <a:spcBef>
                <a:spcPts val="0"/>
              </a:spcBef>
              <a:buSzTx/>
              <a:buNone/>
              <a:defRPr spc="-170" sz="8500"/>
            </a:lvl3pPr>
            <a:lvl4pPr marL="638923" indent="901700">
              <a:spcBef>
                <a:spcPts val="0"/>
              </a:spcBef>
              <a:buSzTx/>
              <a:buNone/>
              <a:defRPr spc="-170" sz="8500"/>
            </a:lvl4pPr>
            <a:lvl5pPr marL="638923" indent="1358900">
              <a:spcBef>
                <a:spcPts val="0"/>
              </a:spcBef>
              <a:buSzTx/>
              <a:buNone/>
              <a:defRPr spc="-170" sz="8500"/>
            </a:lvl5pPr>
          </a:lstStyle>
          <a:p>
            <a:pPr/>
            <a:r>
              <a:t>“重要な引用”</a:t>
            </a:r>
          </a:p>
          <a:p>
            <a:pPr lvl="1"/>
            <a:r>
              <a:t/>
            </a:r>
          </a:p>
          <a:p>
            <a:pPr lvl="2"/>
            <a:r>
              <a:t/>
            </a:r>
          </a:p>
          <a:p>
            <a:pPr lvl="3"/>
            <a:r>
              <a:t/>
            </a:r>
          </a:p>
          <a:p>
            <a:pPr lvl="4"/>
            <a:r>
              <a:t/>
            </a:r>
          </a:p>
        </p:txBody>
      </p:sp>
      <p:sp>
        <p:nvSpPr>
          <p:cNvPr id="11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3点）">
    <p:spTree>
      <p:nvGrpSpPr>
        <p:cNvPr id="1" name=""/>
        <p:cNvGrpSpPr/>
        <p:nvPr/>
      </p:nvGrpSpPr>
      <p:grpSpPr>
        <a:xfrm>
          <a:off x="0" y="0"/>
          <a:ext cx="0" cy="0"/>
          <a:chOff x="0" y="0"/>
          <a:chExt cx="0" cy="0"/>
        </a:xfrm>
      </p:grpSpPr>
      <p:sp>
        <p:nvSpPr>
          <p:cNvPr id="124" name="快晴の青空の下にある、アルミニウムの円盤で覆われたモダンな建物の正面を低い角度から見た外観風景"/>
          <p:cNvSpPr/>
          <p:nvPr>
            <p:ph type="pic" sz="quarter" idx="21"/>
          </p:nvPr>
        </p:nvSpPr>
        <p:spPr>
          <a:xfrm>
            <a:off x="15417800" y="1270000"/>
            <a:ext cx="8144934" cy="5410200"/>
          </a:xfrm>
          <a:prstGeom prst="rect">
            <a:avLst/>
          </a:prstGeom>
        </p:spPr>
        <p:txBody>
          <a:bodyPr lIns="91439" tIns="45719" rIns="91439" bIns="45719">
            <a:noAutofit/>
          </a:bodyPr>
          <a:lstStyle/>
          <a:p>
            <a:pPr/>
          </a:p>
        </p:txBody>
      </p:sp>
      <p:sp>
        <p:nvSpPr>
          <p:cNvPr id="125" name="曇り空の下にあるモダンな湾曲している建物を低い角度から見た風景"/>
          <p:cNvSpPr/>
          <p:nvPr>
            <p:ph type="pic" sz="quarter" idx="22"/>
          </p:nvPr>
        </p:nvSpPr>
        <p:spPr>
          <a:xfrm>
            <a:off x="15443200" y="7086600"/>
            <a:ext cx="8138580" cy="5422900"/>
          </a:xfrm>
          <a:prstGeom prst="rect">
            <a:avLst/>
          </a:prstGeom>
        </p:spPr>
        <p:txBody>
          <a:bodyPr lIns="91439" tIns="45719" rIns="91439" bIns="45719">
            <a:noAutofit/>
          </a:bodyPr>
          <a:lstStyle/>
          <a:p>
            <a:pPr/>
          </a:p>
        </p:txBody>
      </p:sp>
      <p:sp>
        <p:nvSpPr>
          <p:cNvPr id="126" name="窓ガラスのあるモダンな白い建物の中から見上げた、明るく、所々に雲のある空の風景"/>
          <p:cNvSpPr/>
          <p:nvPr>
            <p:ph type="pic" idx="23"/>
          </p:nvPr>
        </p:nvSpPr>
        <p:spPr>
          <a:xfrm>
            <a:off x="-124635" y="1270000"/>
            <a:ext cx="16840169" cy="11243712"/>
          </a:xfrm>
          <a:prstGeom prst="rect">
            <a:avLst/>
          </a:prstGeom>
        </p:spPr>
        <p:txBody>
          <a:bodyPr lIns="91439" tIns="45719" rIns="91439" bIns="45719">
            <a:noAutofit/>
          </a:bodyPr>
          <a:lstStyle/>
          <a:p>
            <a:pPr/>
          </a:p>
        </p:txBody>
      </p:sp>
      <p:sp>
        <p:nvSpPr>
          <p:cNvPr id="12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写真">
    <p:bg>
      <p:bgPr>
        <a:solidFill>
          <a:srgbClr val="FFFFFF"/>
        </a:solidFill>
      </p:bgPr>
    </p:bg>
    <p:spTree>
      <p:nvGrpSpPr>
        <p:cNvPr id="1" name=""/>
        <p:cNvGrpSpPr/>
        <p:nvPr/>
      </p:nvGrpSpPr>
      <p:grpSpPr>
        <a:xfrm>
          <a:off x="0" y="0"/>
          <a:ext cx="0" cy="0"/>
          <a:chOff x="0" y="0"/>
          <a:chExt cx="0" cy="0"/>
        </a:xfrm>
      </p:grpSpPr>
      <p:sp>
        <p:nvSpPr>
          <p:cNvPr id="134" name="快晴の明るい空を背景にした、イランのテヘラン市のアーザーディータワーを低い角度から見た風景"/>
          <p:cNvSpPr/>
          <p:nvPr>
            <p:ph type="pic" idx="21"/>
          </p:nvPr>
        </p:nvSpPr>
        <p:spPr>
          <a:xfrm>
            <a:off x="0" y="-1282700"/>
            <a:ext cx="24384000" cy="16281400"/>
          </a:xfrm>
          <a:prstGeom prst="rect">
            <a:avLst/>
          </a:prstGeom>
        </p:spPr>
        <p:txBody>
          <a:bodyPr lIns="91439" tIns="45719" rIns="91439" bIns="45719">
            <a:noAutofit/>
          </a:bodyPr>
          <a:lstStyle/>
          <a:p>
            <a:pPr/>
          </a:p>
        </p:txBody>
      </p:sp>
      <p:sp>
        <p:nvSpPr>
          <p:cNvPr id="135" name="スライド番号"/>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42"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画像">
    <p:bg>
      <p:bgPr>
        <a:solidFill>
          <a:srgbClr val="FFFFFF"/>
        </a:solidFill>
      </p:bgPr>
    </p:bg>
    <p:spTree>
      <p:nvGrpSpPr>
        <p:cNvPr id="1" name=""/>
        <p:cNvGrpSpPr/>
        <p:nvPr/>
      </p:nvGrpSpPr>
      <p:grpSpPr>
        <a:xfrm>
          <a:off x="0" y="0"/>
          <a:ext cx="0" cy="0"/>
          <a:chOff x="0" y="0"/>
          <a:chExt cx="0" cy="0"/>
        </a:xfrm>
      </p:grpSpPr>
      <p:sp>
        <p:nvSpPr>
          <p:cNvPr id="21" name="石造りの構造物の中から外を見た、階段と快晴の青空の風景"/>
          <p:cNvSpPr/>
          <p:nvPr>
            <p:ph type="pic" idx="21"/>
          </p:nvPr>
        </p:nvSpPr>
        <p:spPr>
          <a:xfrm>
            <a:off x="0" y="-1270000"/>
            <a:ext cx="24384000" cy="16272934"/>
          </a:xfrm>
          <a:prstGeom prst="rect">
            <a:avLst/>
          </a:prstGeom>
        </p:spPr>
        <p:txBody>
          <a:bodyPr lIns="91439" tIns="45719" rIns="91439" bIns="45719">
            <a:noAutofit/>
          </a:bodyPr>
          <a:lstStyle/>
          <a:p>
            <a:pPr/>
          </a:p>
        </p:txBody>
      </p:sp>
      <p:sp>
        <p:nvSpPr>
          <p:cNvPr id="22" name="プレゼンテーションのタイトル"/>
          <p:cNvSpPr txBox="1"/>
          <p:nvPr>
            <p:ph type="title" hasCustomPrompt="1"/>
          </p:nvPr>
        </p:nvSpPr>
        <p:spPr>
          <a:xfrm>
            <a:off x="1206500" y="7124700"/>
            <a:ext cx="21971000" cy="4648200"/>
          </a:xfrm>
          <a:prstGeom prst="rect">
            <a:avLst/>
          </a:prstGeom>
        </p:spPr>
        <p:txBody>
          <a:bodyPr anchor="b"/>
          <a:lstStyle>
            <a:lvl1pPr>
              <a:defRPr spc="-232" sz="11600"/>
            </a:lvl1pPr>
          </a:lstStyle>
          <a:p>
            <a:pPr/>
            <a:r>
              <a:t>プレゼンテーションのタイトル</a:t>
            </a:r>
          </a:p>
        </p:txBody>
      </p:sp>
      <p:sp>
        <p:nvSpPr>
          <p:cNvPr id="23" name="作者と日付"/>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a:latin typeface="+mn-lt"/>
                <a:ea typeface="+mn-ea"/>
                <a:cs typeface="+mn-cs"/>
                <a:sym typeface="ヒラギノ角ゴ ProN W6"/>
              </a:defRPr>
            </a:lvl1pPr>
          </a:lstStyle>
          <a:p>
            <a:pPr/>
            <a:r>
              <a:t>作者と日付</a:t>
            </a:r>
          </a:p>
        </p:txBody>
      </p:sp>
      <p:sp>
        <p:nvSpPr>
          <p:cNvPr id="24" name="本文レベル1…"/>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a:latin typeface="+mn-lt"/>
                <a:ea typeface="+mn-ea"/>
                <a:cs typeface="+mn-cs"/>
                <a:sym typeface="ヒラギノ角ゴ ProN W6"/>
              </a:defRPr>
            </a:lvl1pPr>
            <a:lvl2pPr marL="0" indent="457200" defTabSz="825500">
              <a:lnSpc>
                <a:spcPct val="100000"/>
              </a:lnSpc>
              <a:spcBef>
                <a:spcPts val="0"/>
              </a:spcBef>
              <a:buSzTx/>
              <a:buNone/>
              <a:defRPr sz="5500">
                <a:latin typeface="+mn-lt"/>
                <a:ea typeface="+mn-ea"/>
                <a:cs typeface="+mn-cs"/>
                <a:sym typeface="ヒラギノ角ゴ ProN W6"/>
              </a:defRPr>
            </a:lvl2pPr>
            <a:lvl3pPr marL="0" indent="914400" defTabSz="825500">
              <a:lnSpc>
                <a:spcPct val="100000"/>
              </a:lnSpc>
              <a:spcBef>
                <a:spcPts val="0"/>
              </a:spcBef>
              <a:buSzTx/>
              <a:buNone/>
              <a:defRPr sz="5500">
                <a:latin typeface="+mn-lt"/>
                <a:ea typeface="+mn-ea"/>
                <a:cs typeface="+mn-cs"/>
                <a:sym typeface="ヒラギノ角ゴ ProN W6"/>
              </a:defRPr>
            </a:lvl3pPr>
            <a:lvl4pPr marL="0" indent="1371600" defTabSz="825500">
              <a:lnSpc>
                <a:spcPct val="100000"/>
              </a:lnSpc>
              <a:spcBef>
                <a:spcPts val="0"/>
              </a:spcBef>
              <a:buSzTx/>
              <a:buNone/>
              <a:defRPr sz="5500">
                <a:latin typeface="+mn-lt"/>
                <a:ea typeface="+mn-ea"/>
                <a:cs typeface="+mn-cs"/>
                <a:sym typeface="ヒラギノ角ゴ ProN W6"/>
              </a:defRPr>
            </a:lvl4pPr>
            <a:lvl5pPr marL="0" indent="1828800" defTabSz="825500">
              <a:lnSpc>
                <a:spcPct val="100000"/>
              </a:lnSpc>
              <a:spcBef>
                <a:spcPts val="0"/>
              </a:spcBef>
              <a:buSzTx/>
              <a:buNone/>
              <a:defRPr sz="5500">
                <a:latin typeface="+mn-lt"/>
                <a:ea typeface="+mn-ea"/>
                <a:cs typeface="+mn-cs"/>
                <a:sym typeface="ヒラギノ角ゴ ProN W6"/>
              </a:defRPr>
            </a:lvl5pPr>
          </a:lstStyle>
          <a:p>
            <a:pPr/>
            <a:r>
              <a:t>プレゼンテーションのサブタイトル</a:t>
            </a:r>
          </a:p>
          <a:p>
            <a:pPr lvl="1"/>
            <a:r>
              <a:t/>
            </a:r>
          </a:p>
          <a:p>
            <a:pPr lvl="2"/>
            <a:r>
              <a:t/>
            </a:r>
          </a:p>
          <a:p>
            <a:pPr lvl="3"/>
            <a:r>
              <a:t/>
            </a:r>
          </a:p>
          <a:p>
            <a:pPr lvl="4"/>
            <a:r>
              <a:t/>
            </a:r>
          </a:p>
        </p:txBody>
      </p:sp>
      <p:sp>
        <p:nvSpPr>
          <p:cNvPr id="2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画像（代替）">
    <p:spTree>
      <p:nvGrpSpPr>
        <p:cNvPr id="1" name=""/>
        <p:cNvGrpSpPr/>
        <p:nvPr/>
      </p:nvGrpSpPr>
      <p:grpSpPr>
        <a:xfrm>
          <a:off x="0" y="0"/>
          <a:ext cx="0" cy="0"/>
          <a:chOff x="0" y="0"/>
          <a:chExt cx="0" cy="0"/>
        </a:xfrm>
      </p:grpSpPr>
      <p:sp>
        <p:nvSpPr>
          <p:cNvPr id="32" name="快晴の青空を背景にした、窓ガラスのあるモダンな白い建物"/>
          <p:cNvSpPr/>
          <p:nvPr>
            <p:ph type="pic" idx="21"/>
          </p:nvPr>
        </p:nvSpPr>
        <p:spPr>
          <a:xfrm>
            <a:off x="9271000" y="1270000"/>
            <a:ext cx="16764000" cy="11176000"/>
          </a:xfrm>
          <a:prstGeom prst="rect">
            <a:avLst/>
          </a:prstGeom>
        </p:spPr>
        <p:txBody>
          <a:bodyPr lIns="91439" tIns="45719" rIns="91439" bIns="45719">
            <a:noAutofit/>
          </a:bodyPr>
          <a:lstStyle/>
          <a:p>
            <a:pPr/>
          </a:p>
        </p:txBody>
      </p:sp>
      <p:sp>
        <p:nvSpPr>
          <p:cNvPr id="33" name="スライドのタイトル"/>
          <p:cNvSpPr txBox="1"/>
          <p:nvPr>
            <p:ph type="title" hasCustomPrompt="1"/>
          </p:nvPr>
        </p:nvSpPr>
        <p:spPr>
          <a:xfrm>
            <a:off x="1206500" y="1270000"/>
            <a:ext cx="9779000" cy="5882273"/>
          </a:xfrm>
          <a:prstGeom prst="rect">
            <a:avLst/>
          </a:prstGeom>
        </p:spPr>
        <p:txBody>
          <a:bodyPr anchor="b"/>
          <a:lstStyle/>
          <a:p>
            <a:pPr/>
            <a:r>
              <a:t>スライドのタイトル</a:t>
            </a:r>
          </a:p>
        </p:txBody>
      </p:sp>
      <p:sp>
        <p:nvSpPr>
          <p:cNvPr id="34" name="本文レベル1…"/>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a:latin typeface="+mn-lt"/>
                <a:ea typeface="+mn-ea"/>
                <a:cs typeface="+mn-cs"/>
                <a:sym typeface="ヒラギノ角ゴ ProN W6"/>
              </a:defRPr>
            </a:lvl1pPr>
            <a:lvl2pPr marL="0" indent="457200" defTabSz="825500">
              <a:lnSpc>
                <a:spcPct val="100000"/>
              </a:lnSpc>
              <a:spcBef>
                <a:spcPts val="0"/>
              </a:spcBef>
              <a:buSzTx/>
              <a:buNone/>
              <a:defRPr sz="5500">
                <a:latin typeface="+mn-lt"/>
                <a:ea typeface="+mn-ea"/>
                <a:cs typeface="+mn-cs"/>
                <a:sym typeface="ヒラギノ角ゴ ProN W6"/>
              </a:defRPr>
            </a:lvl2pPr>
            <a:lvl3pPr marL="0" indent="914400" defTabSz="825500">
              <a:lnSpc>
                <a:spcPct val="100000"/>
              </a:lnSpc>
              <a:spcBef>
                <a:spcPts val="0"/>
              </a:spcBef>
              <a:buSzTx/>
              <a:buNone/>
              <a:defRPr sz="5500">
                <a:latin typeface="+mn-lt"/>
                <a:ea typeface="+mn-ea"/>
                <a:cs typeface="+mn-cs"/>
                <a:sym typeface="ヒラギノ角ゴ ProN W6"/>
              </a:defRPr>
            </a:lvl3pPr>
            <a:lvl4pPr marL="0" indent="1371600" defTabSz="825500">
              <a:lnSpc>
                <a:spcPct val="100000"/>
              </a:lnSpc>
              <a:spcBef>
                <a:spcPts val="0"/>
              </a:spcBef>
              <a:buSzTx/>
              <a:buNone/>
              <a:defRPr sz="5500">
                <a:latin typeface="+mn-lt"/>
                <a:ea typeface="+mn-ea"/>
                <a:cs typeface="+mn-cs"/>
                <a:sym typeface="ヒラギノ角ゴ ProN W6"/>
              </a:defRPr>
            </a:lvl4pPr>
            <a:lvl5pPr marL="0" indent="1828800" defTabSz="825500">
              <a:lnSpc>
                <a:spcPct val="100000"/>
              </a:lnSpc>
              <a:spcBef>
                <a:spcPts val="0"/>
              </a:spcBef>
              <a:buSzTx/>
              <a:buNone/>
              <a:defRPr sz="5500">
                <a:latin typeface="+mn-lt"/>
                <a:ea typeface="+mn-ea"/>
                <a:cs typeface="+mn-cs"/>
                <a:sym typeface="ヒラギノ角ゴ ProN W6"/>
              </a:defRPr>
            </a:lvl5pPr>
          </a:lstStyle>
          <a:p>
            <a:pPr/>
            <a:r>
              <a:t>スライドのサブタイトル</a:t>
            </a:r>
          </a:p>
          <a:p>
            <a:pPr lvl="1"/>
            <a:r>
              <a:t/>
            </a:r>
          </a:p>
          <a:p>
            <a:pPr lvl="2"/>
            <a:r>
              <a:t/>
            </a:r>
          </a:p>
          <a:p>
            <a:pPr lvl="3"/>
            <a:r>
              <a:t/>
            </a:r>
          </a:p>
          <a:p>
            <a:pPr lvl="4"/>
            <a:r>
              <a:t/>
            </a:r>
          </a:p>
        </p:txBody>
      </p:sp>
      <p:sp>
        <p:nvSpPr>
          <p:cNvPr id="35" name="スライド番号"/>
          <p:cNvSpPr txBox="1"/>
          <p:nvPr>
            <p:ph type="sldNum" sz="quarter" idx="2"/>
          </p:nvPr>
        </p:nvSpPr>
        <p:spPr>
          <a:xfrm>
            <a:off x="11978411" y="13129632"/>
            <a:ext cx="414681" cy="3302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箇条書き">
    <p:spTree>
      <p:nvGrpSpPr>
        <p:cNvPr id="1" name=""/>
        <p:cNvGrpSpPr/>
        <p:nvPr/>
      </p:nvGrpSpPr>
      <p:grpSpPr>
        <a:xfrm>
          <a:off x="0" y="0"/>
          <a:ext cx="0" cy="0"/>
          <a:chOff x="0" y="0"/>
          <a:chExt cx="0" cy="0"/>
        </a:xfrm>
      </p:grpSpPr>
      <p:sp>
        <p:nvSpPr>
          <p:cNvPr id="42" name="スライドのタイトル"/>
          <p:cNvSpPr txBox="1"/>
          <p:nvPr>
            <p:ph type="title" hasCustomPrompt="1"/>
          </p:nvPr>
        </p:nvSpPr>
        <p:spPr>
          <a:prstGeom prst="rect">
            <a:avLst/>
          </a:prstGeom>
        </p:spPr>
        <p:txBody>
          <a:bodyPr/>
          <a:lstStyle/>
          <a:p>
            <a:pPr/>
            <a:r>
              <a:t>スライドのタイトル</a:t>
            </a:r>
          </a:p>
        </p:txBody>
      </p:sp>
      <p:sp>
        <p:nvSpPr>
          <p:cNvPr id="43" name="スライドのサブタイトル"/>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ヒラギノ角ゴ ProN W6"/>
              </a:defRPr>
            </a:lvl1pPr>
          </a:lstStyle>
          <a:p>
            <a:pPr/>
            <a:r>
              <a:t>スライドのサブタイトル</a:t>
            </a:r>
          </a:p>
        </p:txBody>
      </p:sp>
      <p:sp>
        <p:nvSpPr>
          <p:cNvPr id="44" name="本文レベル1…"/>
          <p:cNvSpPr txBox="1"/>
          <p:nvPr>
            <p:ph type="body" idx="1" hasCustomPrompt="1"/>
          </p:nvPr>
        </p:nvSpPr>
        <p:spPr>
          <a:prstGeom prst="rect">
            <a:avLst/>
          </a:prstGeom>
        </p:spPr>
        <p:txBody>
          <a:bodyPr/>
          <a:lstStyle/>
          <a:p>
            <a:pPr/>
            <a:r>
              <a:t>スライドの箇条書きテキスト</a:t>
            </a:r>
          </a:p>
          <a:p>
            <a:pPr lvl="1"/>
            <a:r>
              <a:t/>
            </a:r>
          </a:p>
          <a:p>
            <a:pPr lvl="2"/>
            <a:r>
              <a:t/>
            </a:r>
          </a:p>
          <a:p>
            <a:pPr lvl="3"/>
            <a:r>
              <a:t/>
            </a:r>
          </a:p>
          <a:p>
            <a:pPr lvl="4"/>
            <a:r>
              <a:t/>
            </a:r>
          </a:p>
        </p:txBody>
      </p:sp>
      <p:sp>
        <p:nvSpPr>
          <p:cNvPr id="4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箇条書き">
    <p:spTree>
      <p:nvGrpSpPr>
        <p:cNvPr id="1" name=""/>
        <p:cNvGrpSpPr/>
        <p:nvPr/>
      </p:nvGrpSpPr>
      <p:grpSpPr>
        <a:xfrm>
          <a:off x="0" y="0"/>
          <a:ext cx="0" cy="0"/>
          <a:chOff x="0" y="0"/>
          <a:chExt cx="0" cy="0"/>
        </a:xfrm>
      </p:grpSpPr>
      <p:sp>
        <p:nvSpPr>
          <p:cNvPr id="52" name="本文レベル1…"/>
          <p:cNvSpPr txBox="1"/>
          <p:nvPr>
            <p:ph type="body" idx="1" hasCustomPrompt="1"/>
          </p:nvPr>
        </p:nvSpPr>
        <p:spPr>
          <a:prstGeom prst="rect">
            <a:avLst/>
          </a:prstGeom>
        </p:spPr>
        <p:txBody>
          <a:bodyPr numCol="2" spcCol="1098550"/>
          <a:lstStyle/>
          <a:p>
            <a:pPr/>
            <a:r>
              <a:t>スライドの箇条書きテキスト</a:t>
            </a:r>
          </a:p>
          <a:p>
            <a:pPr lvl="1"/>
            <a:r>
              <a:t/>
            </a:r>
          </a:p>
          <a:p>
            <a:pPr lvl="2"/>
            <a:r>
              <a:t/>
            </a:r>
          </a:p>
          <a:p>
            <a:pPr lvl="3"/>
            <a:r>
              <a:t/>
            </a:r>
          </a:p>
          <a:p>
            <a:pPr lvl="4"/>
            <a:r>
              <a:t/>
            </a:r>
          </a:p>
        </p:txBody>
      </p:sp>
      <p:sp>
        <p:nvSpPr>
          <p:cNvPr id="5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箇条書き、画像">
    <p:spTree>
      <p:nvGrpSpPr>
        <p:cNvPr id="1" name=""/>
        <p:cNvGrpSpPr/>
        <p:nvPr/>
      </p:nvGrpSpPr>
      <p:grpSpPr>
        <a:xfrm>
          <a:off x="0" y="0"/>
          <a:ext cx="0" cy="0"/>
          <a:chOff x="0" y="0"/>
          <a:chExt cx="0" cy="0"/>
        </a:xfrm>
      </p:grpSpPr>
      <p:sp>
        <p:nvSpPr>
          <p:cNvPr id="60" name="スライドのサブタイトル"/>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ヒラギノ角ゴ ProN W6"/>
              </a:defRPr>
            </a:lvl1pPr>
          </a:lstStyle>
          <a:p>
            <a:pPr/>
            <a:r>
              <a:t>スライドのサブタイトル</a:t>
            </a:r>
          </a:p>
        </p:txBody>
      </p:sp>
      <p:sp>
        <p:nvSpPr>
          <p:cNvPr id="61" name="本文レベル1…"/>
          <p:cNvSpPr txBox="1"/>
          <p:nvPr>
            <p:ph type="body" sz="half" idx="1" hasCustomPrompt="1"/>
          </p:nvPr>
        </p:nvSpPr>
        <p:spPr>
          <a:xfrm>
            <a:off x="1206500" y="4248504"/>
            <a:ext cx="9779000" cy="8256630"/>
          </a:xfrm>
          <a:prstGeom prst="rect">
            <a:avLst/>
          </a:prstGeom>
        </p:spPr>
        <p:txBody>
          <a:bodyPr/>
          <a:lstStyle/>
          <a:p>
            <a:pPr/>
            <a:r>
              <a:t>スライドの箇条書きテキスト</a:t>
            </a:r>
          </a:p>
          <a:p>
            <a:pPr lvl="1"/>
            <a:r>
              <a:t/>
            </a:r>
          </a:p>
          <a:p>
            <a:pPr lvl="2"/>
            <a:r>
              <a:t/>
            </a:r>
          </a:p>
          <a:p>
            <a:pPr lvl="3"/>
            <a:r>
              <a:t/>
            </a:r>
          </a:p>
          <a:p>
            <a:pPr lvl="4"/>
            <a:r>
              <a:t/>
            </a:r>
          </a:p>
        </p:txBody>
      </p:sp>
      <p:sp>
        <p:nvSpPr>
          <p:cNvPr id="62" name="所々に雲に覆われた空が上部にある、中国の山東省青島のモダンなシェルブリッジの小さい一部分の風景"/>
          <p:cNvSpPr/>
          <p:nvPr>
            <p:ph type="pic" idx="22"/>
          </p:nvPr>
        </p:nvSpPr>
        <p:spPr>
          <a:xfrm>
            <a:off x="9271000" y="1263848"/>
            <a:ext cx="16773843" cy="11188205"/>
          </a:xfrm>
          <a:prstGeom prst="rect">
            <a:avLst/>
          </a:prstGeom>
        </p:spPr>
        <p:txBody>
          <a:bodyPr lIns="91439" tIns="45719" rIns="91439" bIns="45719">
            <a:noAutofit/>
          </a:bodyPr>
          <a:lstStyle/>
          <a:p>
            <a:pPr/>
          </a:p>
        </p:txBody>
      </p:sp>
      <p:sp>
        <p:nvSpPr>
          <p:cNvPr id="63" name="スライドのタイトル"/>
          <p:cNvSpPr txBox="1"/>
          <p:nvPr>
            <p:ph type="title" hasCustomPrompt="1"/>
          </p:nvPr>
        </p:nvSpPr>
        <p:spPr>
          <a:xfrm>
            <a:off x="1206500" y="1079500"/>
            <a:ext cx="9779000" cy="1435100"/>
          </a:xfrm>
          <a:prstGeom prst="rect">
            <a:avLst/>
          </a:prstGeom>
        </p:spPr>
        <p:txBody>
          <a:bodyPr/>
          <a:lstStyle/>
          <a:p>
            <a:pPr/>
            <a:r>
              <a:t>スライドのタイトル</a:t>
            </a:r>
          </a:p>
        </p:txBody>
      </p:sp>
      <p:sp>
        <p:nvSpPr>
          <p:cNvPr id="6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セクション">
    <p:spTree>
      <p:nvGrpSpPr>
        <p:cNvPr id="1" name=""/>
        <p:cNvGrpSpPr/>
        <p:nvPr/>
      </p:nvGrpSpPr>
      <p:grpSpPr>
        <a:xfrm>
          <a:off x="0" y="0"/>
          <a:ext cx="0" cy="0"/>
          <a:chOff x="0" y="0"/>
          <a:chExt cx="0" cy="0"/>
        </a:xfrm>
      </p:grpSpPr>
      <p:sp>
        <p:nvSpPr>
          <p:cNvPr id="71" name="セクションタイトル"/>
          <p:cNvSpPr txBox="1"/>
          <p:nvPr>
            <p:ph type="title" hasCustomPrompt="1"/>
          </p:nvPr>
        </p:nvSpPr>
        <p:spPr>
          <a:xfrm>
            <a:off x="1206496" y="4533900"/>
            <a:ext cx="21971004" cy="4648200"/>
          </a:xfrm>
          <a:prstGeom prst="rect">
            <a:avLst/>
          </a:prstGeom>
        </p:spPr>
        <p:txBody>
          <a:bodyPr anchor="ctr"/>
          <a:lstStyle>
            <a:lvl1pPr>
              <a:defRPr spc="-232" sz="11600">
                <a:latin typeface="ヒラギノ角ゴ ProN W3"/>
                <a:ea typeface="ヒラギノ角ゴ ProN W3"/>
                <a:cs typeface="ヒラギノ角ゴ ProN W3"/>
                <a:sym typeface="ヒラギノ角ゴ ProN W3"/>
              </a:defRPr>
            </a:lvl1pPr>
          </a:lstStyle>
          <a:p>
            <a:pPr/>
            <a:r>
              <a:t>セクションタイトル</a:t>
            </a:r>
          </a:p>
        </p:txBody>
      </p:sp>
      <p:sp>
        <p:nvSpPr>
          <p:cNvPr id="72" name="スライド番号"/>
          <p:cNvSpPr txBox="1"/>
          <p:nvPr>
            <p:ph type="sldNum" sz="quarter" idx="2"/>
          </p:nvPr>
        </p:nvSpPr>
        <p:spPr>
          <a:xfrm>
            <a:off x="11978411" y="13129632"/>
            <a:ext cx="414681" cy="3302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のみ">
    <p:spTree>
      <p:nvGrpSpPr>
        <p:cNvPr id="1" name=""/>
        <p:cNvGrpSpPr/>
        <p:nvPr/>
      </p:nvGrpSpPr>
      <p:grpSpPr>
        <a:xfrm>
          <a:off x="0" y="0"/>
          <a:ext cx="0" cy="0"/>
          <a:chOff x="0" y="0"/>
          <a:chExt cx="0" cy="0"/>
        </a:xfrm>
      </p:grpSpPr>
      <p:sp>
        <p:nvSpPr>
          <p:cNvPr id="79" name="スライドのタイトル"/>
          <p:cNvSpPr txBox="1"/>
          <p:nvPr>
            <p:ph type="title" hasCustomPrompt="1"/>
          </p:nvPr>
        </p:nvSpPr>
        <p:spPr>
          <a:xfrm>
            <a:off x="1206500" y="1079500"/>
            <a:ext cx="21971000" cy="1434949"/>
          </a:xfrm>
          <a:prstGeom prst="rect">
            <a:avLst/>
          </a:prstGeom>
        </p:spPr>
        <p:txBody>
          <a:bodyPr/>
          <a:lstStyle/>
          <a:p>
            <a:pPr/>
            <a:r>
              <a:t>スライドのタイトル</a:t>
            </a:r>
          </a:p>
        </p:txBody>
      </p:sp>
      <p:sp>
        <p:nvSpPr>
          <p:cNvPr id="80" name="スライドのサブタイトル"/>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ヒラギノ角ゴ ProN W6"/>
              </a:defRPr>
            </a:lvl1pPr>
          </a:lstStyle>
          <a:p>
            <a:pPr/>
            <a:r>
              <a:t>スライドのサブタイトル</a:t>
            </a:r>
          </a:p>
        </p:txBody>
      </p:sp>
      <p:sp>
        <p:nvSpPr>
          <p:cNvPr id="8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議題">
    <p:spTree>
      <p:nvGrpSpPr>
        <p:cNvPr id="1" name=""/>
        <p:cNvGrpSpPr/>
        <p:nvPr/>
      </p:nvGrpSpPr>
      <p:grpSpPr>
        <a:xfrm>
          <a:off x="0" y="0"/>
          <a:ext cx="0" cy="0"/>
          <a:chOff x="0" y="0"/>
          <a:chExt cx="0" cy="0"/>
        </a:xfrm>
      </p:grpSpPr>
      <p:sp>
        <p:nvSpPr>
          <p:cNvPr id="88" name="議題のタイトル"/>
          <p:cNvSpPr txBox="1"/>
          <p:nvPr>
            <p:ph type="title" hasCustomPrompt="1"/>
          </p:nvPr>
        </p:nvSpPr>
        <p:spPr>
          <a:xfrm>
            <a:off x="1206500" y="1079500"/>
            <a:ext cx="21971000" cy="1435100"/>
          </a:xfrm>
          <a:prstGeom prst="rect">
            <a:avLst/>
          </a:prstGeom>
        </p:spPr>
        <p:txBody>
          <a:bodyPr/>
          <a:lstStyle/>
          <a:p>
            <a:pPr/>
            <a:r>
              <a:t>議題のタイトル</a:t>
            </a:r>
          </a:p>
        </p:txBody>
      </p:sp>
      <p:sp>
        <p:nvSpPr>
          <p:cNvPr id="89" name="議題のサブタイトル"/>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ヒラギノ角ゴ ProN W6"/>
              </a:defRPr>
            </a:lvl1pPr>
          </a:lstStyle>
          <a:p>
            <a:pPr/>
            <a:r>
              <a:t>議題のサブタイトル</a:t>
            </a:r>
          </a:p>
        </p:txBody>
      </p:sp>
      <p:sp>
        <p:nvSpPr>
          <p:cNvPr id="90" name="本文レベル1…"/>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議題のトピック</a:t>
            </a:r>
          </a:p>
          <a:p>
            <a:pPr lvl="1"/>
            <a:r>
              <a:t/>
            </a:r>
          </a:p>
          <a:p>
            <a:pPr lvl="2"/>
            <a:r>
              <a:t/>
            </a:r>
          </a:p>
          <a:p>
            <a:pPr lvl="3"/>
            <a:r>
              <a:t/>
            </a:r>
          </a:p>
          <a:p>
            <a:pPr lvl="4"/>
            <a:r>
              <a:t/>
            </a:r>
          </a:p>
        </p:txBody>
      </p:sp>
      <p:sp>
        <p:nvSpPr>
          <p:cNvPr id="9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スライドのタイトル"/>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スライドのタイトル</a:t>
            </a:r>
          </a:p>
        </p:txBody>
      </p:sp>
      <p:sp>
        <p:nvSpPr>
          <p:cNvPr id="3" name="本文レベル1…"/>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スライドの箇条書きテキスト</a:t>
            </a:r>
          </a:p>
          <a:p>
            <a:pPr lvl="1"/>
            <a:r>
              <a:t/>
            </a:r>
          </a:p>
          <a:p>
            <a:pPr lvl="2"/>
            <a:r>
              <a:t/>
            </a:r>
          </a:p>
          <a:p>
            <a:pPr lvl="3"/>
            <a:r>
              <a:t/>
            </a:r>
          </a:p>
          <a:p>
            <a:pPr lvl="4"/>
            <a:r>
              <a:t/>
            </a:r>
          </a:p>
        </p:txBody>
      </p:sp>
      <p:sp>
        <p:nvSpPr>
          <p:cNvPr id="4" name="スライド番号"/>
          <p:cNvSpPr txBox="1"/>
          <p:nvPr>
            <p:ph type="sldNum" sz="quarter" idx="2"/>
          </p:nvPr>
        </p:nvSpPr>
        <p:spPr>
          <a:xfrm>
            <a:off x="11978411" y="13125399"/>
            <a:ext cx="414681" cy="3302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1pPr>
      <a:lvl2pPr marL="0" marR="0" indent="4572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2pPr>
      <a:lvl3pPr marL="0" marR="0" indent="9144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3pPr>
      <a:lvl4pPr marL="0" marR="0" indent="13716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4pPr>
      <a:lvl5pPr marL="0" marR="0" indent="18288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5pPr>
      <a:lvl6pPr marL="0" marR="0" indent="22860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6pPr>
      <a:lvl7pPr marL="0" marR="0" indent="27432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7pPr>
      <a:lvl8pPr marL="0" marR="0" indent="32004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8pPr>
      <a:lvl9pPr marL="0" marR="0" indent="36576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image" Target="../media/image1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岡田祐季（2023年8月2日）"/>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岡田祐季（2023年8月2日）</a:t>
            </a:r>
          </a:p>
        </p:txBody>
      </p:sp>
      <p:sp>
        <p:nvSpPr>
          <p:cNvPr id="152" name="要件定義書"/>
          <p:cNvSpPr txBox="1"/>
          <p:nvPr>
            <p:ph type="ctrTitle"/>
          </p:nvPr>
        </p:nvSpPr>
        <p:spPr>
          <a:prstGeom prst="rect">
            <a:avLst/>
          </a:prstGeom>
        </p:spPr>
        <p:txBody>
          <a:bodyPr/>
          <a:lstStyle/>
          <a:p>
            <a:pPr/>
            <a:r>
              <a:t>要件定義書</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制作背景"/>
          <p:cNvSpPr txBox="1"/>
          <p:nvPr>
            <p:ph type="title"/>
          </p:nvPr>
        </p:nvSpPr>
        <p:spPr>
          <a:xfrm>
            <a:off x="14924001" y="1365643"/>
            <a:ext cx="21971001" cy="1433164"/>
          </a:xfrm>
          <a:prstGeom prst="rect">
            <a:avLst/>
          </a:prstGeom>
        </p:spPr>
        <p:txBody>
          <a:bodyPr/>
          <a:lstStyle/>
          <a:p>
            <a:pPr/>
            <a:r>
              <a:t>制作背景</a:t>
            </a:r>
          </a:p>
        </p:txBody>
      </p:sp>
      <p:sp>
        <p:nvSpPr>
          <p:cNvPr id="155" name="コロナ禍でWebへの需要が色々な業種で高まり、小規模な店舗でもECサイトを実装したWebサイトは非常に増えました。私はアニメが好きということもあり、一作目はアニメ系の分野での制作を決めました。…"/>
          <p:cNvSpPr txBox="1"/>
          <p:nvPr>
            <p:ph type="body" sz="half" idx="1"/>
          </p:nvPr>
        </p:nvSpPr>
        <p:spPr>
          <a:xfrm>
            <a:off x="12253247" y="3823891"/>
            <a:ext cx="10924254" cy="9307206"/>
          </a:xfrm>
          <a:prstGeom prst="rect">
            <a:avLst/>
          </a:prstGeom>
        </p:spPr>
        <p:txBody>
          <a:bodyPr/>
          <a:lstStyle/>
          <a:p>
            <a:pPr marL="0" indent="0" defTabSz="306324">
              <a:lnSpc>
                <a:spcPct val="100000"/>
              </a:lnSpc>
              <a:spcBef>
                <a:spcPts val="0"/>
              </a:spcBef>
              <a:buSzTx/>
              <a:buNone/>
              <a:defRPr sz="3082"/>
            </a:pPr>
            <a:r>
              <a:t>　コロナ禍でWebへの需要が色々な業種で高まり、小規模な店舗でもECサイトを実装したWebサイトは非常に増えました。私はアニメが好きということもあり、一作目はアニメ系の分野での制作を決めました。</a:t>
            </a:r>
          </a:p>
          <a:p>
            <a:pPr marL="0" indent="0" defTabSz="306324">
              <a:lnSpc>
                <a:spcPct val="100000"/>
              </a:lnSpc>
              <a:spcBef>
                <a:spcPts val="0"/>
              </a:spcBef>
              <a:buSzTx/>
              <a:buNone/>
              <a:defRPr sz="3082"/>
            </a:pPr>
            <a:r>
              <a:t>　どのような機能を実装するのかとなったときに、ECサイトはいろいろな分野のサイトでも役に立てる技術だと思った事、またWEBサイト制作を学び出した当初からも考えていたこともあったのでアニメ系とECサイトを中心に制作していきたいと考えました。</a:t>
            </a:r>
          </a:p>
          <a:p>
            <a:pPr marL="0" indent="0" defTabSz="306324">
              <a:lnSpc>
                <a:spcPct val="100000"/>
              </a:lnSpc>
              <a:spcBef>
                <a:spcPts val="0"/>
              </a:spcBef>
              <a:buSzTx/>
              <a:buNone/>
              <a:defRPr sz="3082"/>
            </a:pPr>
            <a:r>
              <a:t>　次に考えた事はECサイトと同様に「どのような分野でも役に立てるサイト作り」です。これはユーザー目線に立てるようなサイトが作りたいと思いました。</a:t>
            </a:r>
          </a:p>
          <a:p>
            <a:pPr marL="0" indent="0" defTabSz="306324">
              <a:lnSpc>
                <a:spcPct val="100000"/>
              </a:lnSpc>
              <a:spcBef>
                <a:spcPts val="0"/>
              </a:spcBef>
              <a:buSzTx/>
              <a:buNone/>
              <a:defRPr sz="3082"/>
            </a:pPr>
            <a:r>
              <a:t>私自身よくサイト内で迷子になることがあるので「シンプルで分かりやすい」「見たい情報がTOPページから見れる」ようなWEB制作に決めました。</a:t>
            </a:r>
          </a:p>
        </p:txBody>
      </p:sp>
      <p:pic>
        <p:nvPicPr>
          <p:cNvPr id="156" name="スクリーンショット 0005-08-01 23.31.23.png" descr="スクリーンショット 0005-08-01 23.31.23.png"/>
          <p:cNvPicPr>
            <a:picLocks noChangeAspect="1"/>
          </p:cNvPicPr>
          <p:nvPr/>
        </p:nvPicPr>
        <p:blipFill>
          <a:blip r:embed="rId2">
            <a:extLst/>
          </a:blip>
          <a:stretch>
            <a:fillRect/>
          </a:stretch>
        </p:blipFill>
        <p:spPr>
          <a:xfrm>
            <a:off x="4011514" y="2658320"/>
            <a:ext cx="4140201" cy="9791701"/>
          </a:xfrm>
          <a:prstGeom prst="rect">
            <a:avLst/>
          </a:prstGeom>
          <a:ln w="12700">
            <a:miter lim="400000"/>
          </a:ln>
        </p:spPr>
      </p:pic>
      <p:sp>
        <p:nvSpPr>
          <p:cNvPr id="157" name="TOP"/>
          <p:cNvSpPr txBox="1"/>
          <p:nvPr/>
        </p:nvSpPr>
        <p:spPr>
          <a:xfrm>
            <a:off x="4814363" y="1077359"/>
            <a:ext cx="2690618"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spc="-170" sz="8500">
                <a:solidFill>
                  <a:srgbClr val="000000"/>
                </a:solidFill>
                <a:latin typeface="+mn-lt"/>
                <a:ea typeface="+mn-ea"/>
                <a:cs typeface="+mn-cs"/>
                <a:sym typeface="ヒラギノ角ゴ ProN W6"/>
              </a:defRPr>
            </a:lvl1pPr>
          </a:lstStyle>
          <a:p>
            <a:pPr/>
            <a:r>
              <a:t>TOP</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機能紹介①"/>
          <p:cNvSpPr txBox="1"/>
          <p:nvPr>
            <p:ph type="title"/>
          </p:nvPr>
        </p:nvSpPr>
        <p:spPr>
          <a:xfrm>
            <a:off x="1100562" y="783936"/>
            <a:ext cx="4906883" cy="2020010"/>
          </a:xfrm>
          <a:prstGeom prst="rect">
            <a:avLst/>
          </a:prstGeom>
        </p:spPr>
        <p:txBody>
          <a:bodyPr/>
          <a:lstStyle>
            <a:lvl1pPr defTabSz="2194505">
              <a:defRPr spc="-153" sz="7650"/>
            </a:lvl1pPr>
          </a:lstStyle>
          <a:p>
            <a:pPr/>
            <a:r>
              <a:t>機能紹介①</a:t>
            </a:r>
          </a:p>
        </p:txBody>
      </p:sp>
      <p:pic>
        <p:nvPicPr>
          <p:cNvPr id="160" name="スクリーンショット 0005-08-01 23.42.44.png" descr="スクリーンショット 0005-08-01 23.42.44.png"/>
          <p:cNvPicPr>
            <a:picLocks noChangeAspect="1"/>
          </p:cNvPicPr>
          <p:nvPr/>
        </p:nvPicPr>
        <p:blipFill>
          <a:blip r:embed="rId2">
            <a:extLst/>
          </a:blip>
          <a:stretch>
            <a:fillRect/>
          </a:stretch>
        </p:blipFill>
        <p:spPr>
          <a:xfrm>
            <a:off x="18870943" y="4244126"/>
            <a:ext cx="4797913" cy="3786108"/>
          </a:xfrm>
          <a:prstGeom prst="rect">
            <a:avLst/>
          </a:prstGeom>
          <a:ln w="12700">
            <a:miter lim="400000"/>
          </a:ln>
        </p:spPr>
      </p:pic>
      <p:pic>
        <p:nvPicPr>
          <p:cNvPr id="161" name="スクリーンショット 0005-08-01 23.44.09.png" descr="スクリーンショット 0005-08-01 23.44.09.png"/>
          <p:cNvPicPr>
            <a:picLocks noChangeAspect="1"/>
          </p:cNvPicPr>
          <p:nvPr/>
        </p:nvPicPr>
        <p:blipFill>
          <a:blip r:embed="rId3">
            <a:extLst/>
          </a:blip>
          <a:stretch>
            <a:fillRect/>
          </a:stretch>
        </p:blipFill>
        <p:spPr>
          <a:xfrm>
            <a:off x="1418041" y="4209845"/>
            <a:ext cx="3810001" cy="4191001"/>
          </a:xfrm>
          <a:prstGeom prst="rect">
            <a:avLst/>
          </a:prstGeom>
          <a:ln w="12700">
            <a:miter lim="400000"/>
          </a:ln>
        </p:spPr>
      </p:pic>
      <p:pic>
        <p:nvPicPr>
          <p:cNvPr id="162" name="スクリーンショット 0005-08-01 23.45.08.png" descr="スクリーンショット 0005-08-01 23.45.08.png"/>
          <p:cNvPicPr>
            <a:picLocks noChangeAspect="1"/>
          </p:cNvPicPr>
          <p:nvPr/>
        </p:nvPicPr>
        <p:blipFill>
          <a:blip r:embed="rId4">
            <a:extLst/>
          </a:blip>
          <a:stretch>
            <a:fillRect/>
          </a:stretch>
        </p:blipFill>
        <p:spPr>
          <a:xfrm>
            <a:off x="1911866" y="9057160"/>
            <a:ext cx="3784601" cy="4292601"/>
          </a:xfrm>
          <a:prstGeom prst="rect">
            <a:avLst/>
          </a:prstGeom>
          <a:ln w="12700">
            <a:miter lim="400000"/>
          </a:ln>
        </p:spPr>
      </p:pic>
      <p:sp>
        <p:nvSpPr>
          <p:cNvPr id="163" name="会員制度"/>
          <p:cNvSpPr txBox="1"/>
          <p:nvPr/>
        </p:nvSpPr>
        <p:spPr>
          <a:xfrm>
            <a:off x="19453931" y="1930420"/>
            <a:ext cx="2546020" cy="8096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sz="4800">
                <a:solidFill>
                  <a:srgbClr val="000000"/>
                </a:solidFill>
              </a:defRPr>
            </a:lvl1pPr>
          </a:lstStyle>
          <a:p>
            <a:pPr/>
            <a:r>
              <a:t>会員制度</a:t>
            </a:r>
          </a:p>
        </p:txBody>
      </p:sp>
      <p:sp>
        <p:nvSpPr>
          <p:cNvPr id="164" name="SNSリンク"/>
          <p:cNvSpPr txBox="1"/>
          <p:nvPr/>
        </p:nvSpPr>
        <p:spPr>
          <a:xfrm>
            <a:off x="6128591" y="9397300"/>
            <a:ext cx="3898901" cy="101776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sz="4800">
                <a:solidFill>
                  <a:srgbClr val="000000"/>
                </a:solidFill>
              </a:defRPr>
            </a:lvl1pPr>
          </a:lstStyle>
          <a:p>
            <a:pPr/>
            <a:r>
              <a:t>SNSリンク</a:t>
            </a:r>
          </a:p>
        </p:txBody>
      </p:sp>
      <p:sp>
        <p:nvSpPr>
          <p:cNvPr id="165" name="会員限定ECサイト"/>
          <p:cNvSpPr txBox="1"/>
          <p:nvPr/>
        </p:nvSpPr>
        <p:spPr>
          <a:xfrm>
            <a:off x="2265823" y="2162382"/>
            <a:ext cx="5294247" cy="13203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sz="4800">
                <a:solidFill>
                  <a:srgbClr val="000000"/>
                </a:solidFill>
              </a:defRPr>
            </a:lvl1pPr>
          </a:lstStyle>
          <a:p>
            <a:pPr/>
            <a:r>
              <a:t>会員限定ECサイト</a:t>
            </a:r>
          </a:p>
        </p:txBody>
      </p:sp>
      <p:pic>
        <p:nvPicPr>
          <p:cNvPr id="166" name="スクリーンショット 0005-08-01 23.51.53.png" descr="スクリーンショット 0005-08-01 23.51.53.png"/>
          <p:cNvPicPr>
            <a:picLocks noChangeAspect="1"/>
          </p:cNvPicPr>
          <p:nvPr/>
        </p:nvPicPr>
        <p:blipFill>
          <a:blip r:embed="rId5">
            <a:extLst/>
          </a:blip>
          <a:stretch>
            <a:fillRect/>
          </a:stretch>
        </p:blipFill>
        <p:spPr>
          <a:xfrm>
            <a:off x="5023805" y="4235245"/>
            <a:ext cx="3797301" cy="4140201"/>
          </a:xfrm>
          <a:prstGeom prst="rect">
            <a:avLst/>
          </a:prstGeom>
          <a:ln w="12700">
            <a:miter lim="400000"/>
          </a:ln>
        </p:spPr>
      </p:pic>
      <p:pic>
        <p:nvPicPr>
          <p:cNvPr id="167" name="スクリーンショット 0005-08-02 19.12.49.png" descr="スクリーンショット 0005-08-02 19.12.49.png"/>
          <p:cNvPicPr>
            <a:picLocks noChangeAspect="1"/>
          </p:cNvPicPr>
          <p:nvPr/>
        </p:nvPicPr>
        <p:blipFill>
          <a:blip r:embed="rId6">
            <a:extLst/>
          </a:blip>
          <a:stretch>
            <a:fillRect/>
          </a:stretch>
        </p:blipFill>
        <p:spPr>
          <a:xfrm>
            <a:off x="10442305" y="4286045"/>
            <a:ext cx="5155155" cy="4038601"/>
          </a:xfrm>
          <a:prstGeom prst="rect">
            <a:avLst/>
          </a:prstGeom>
          <a:ln w="12700">
            <a:miter lim="400000"/>
          </a:ln>
        </p:spPr>
      </p:pic>
      <p:sp>
        <p:nvSpPr>
          <p:cNvPr id="168" name="店舗情報"/>
          <p:cNvSpPr txBox="1"/>
          <p:nvPr/>
        </p:nvSpPr>
        <p:spPr>
          <a:xfrm>
            <a:off x="11012402" y="1986615"/>
            <a:ext cx="5294247" cy="13203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sz="4800">
                <a:solidFill>
                  <a:srgbClr val="000000"/>
                </a:solidFill>
              </a:defRPr>
            </a:lvl1pPr>
          </a:lstStyle>
          <a:p>
            <a:pPr/>
            <a:r>
              <a:t>店舗情報</a:t>
            </a:r>
          </a:p>
        </p:txBody>
      </p:sp>
      <p:sp>
        <p:nvSpPr>
          <p:cNvPr id="169" name="利用率の高いGoogleマップリンクを実装したい"/>
          <p:cNvSpPr txBox="1"/>
          <p:nvPr/>
        </p:nvSpPr>
        <p:spPr>
          <a:xfrm>
            <a:off x="9373351" y="2759517"/>
            <a:ext cx="6342091" cy="13203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sz="3800">
                <a:solidFill>
                  <a:srgbClr val="000000"/>
                </a:solidFill>
              </a:defRPr>
            </a:lvl1pPr>
          </a:lstStyle>
          <a:p>
            <a:pPr/>
            <a:r>
              <a:t>利用率の高いGoogleマップリンクを実装したい</a:t>
            </a:r>
          </a:p>
        </p:txBody>
      </p:sp>
      <p:sp>
        <p:nvSpPr>
          <p:cNvPr id="170" name="会員限定のサービスの提供ができるので実装したい"/>
          <p:cNvSpPr txBox="1"/>
          <p:nvPr/>
        </p:nvSpPr>
        <p:spPr>
          <a:xfrm>
            <a:off x="18082539" y="2759517"/>
            <a:ext cx="5961466" cy="13203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sz="3800">
                <a:solidFill>
                  <a:srgbClr val="000000"/>
                </a:solidFill>
              </a:defRPr>
            </a:lvl1pPr>
          </a:lstStyle>
          <a:p>
            <a:pPr/>
            <a:r>
              <a:t>会員限定のサービスの提供ができるので実装したい</a:t>
            </a:r>
          </a:p>
        </p:txBody>
      </p:sp>
      <p:sp>
        <p:nvSpPr>
          <p:cNvPr id="171" name="いろいろ業界で利用率が高いのでSNSのリンクは実装したい"/>
          <p:cNvSpPr txBox="1"/>
          <p:nvPr/>
        </p:nvSpPr>
        <p:spPr>
          <a:xfrm>
            <a:off x="5754225" y="10474016"/>
            <a:ext cx="4133980" cy="27865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sz="3800">
                <a:solidFill>
                  <a:srgbClr val="000000"/>
                </a:solidFill>
              </a:defRPr>
            </a:lvl1pPr>
          </a:lstStyle>
          <a:p>
            <a:pPr/>
            <a:r>
              <a:t>いろいろ業界で利用率が高いのでSNSのリンクは実装したい</a:t>
            </a:r>
          </a:p>
        </p:txBody>
      </p:sp>
      <p:sp>
        <p:nvSpPr>
          <p:cNvPr id="172" name="利便性からも検索機能は実装したい"/>
          <p:cNvSpPr txBox="1"/>
          <p:nvPr/>
        </p:nvSpPr>
        <p:spPr>
          <a:xfrm>
            <a:off x="1901997" y="2859403"/>
            <a:ext cx="6342091" cy="13203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sz="3800">
                <a:solidFill>
                  <a:srgbClr val="000000"/>
                </a:solidFill>
              </a:defRPr>
            </a:lvl1pPr>
          </a:lstStyle>
          <a:p>
            <a:pPr/>
            <a:r>
              <a:t>利便性からも検索機能は実装したい</a:t>
            </a:r>
          </a:p>
        </p:txBody>
      </p:sp>
      <p:sp>
        <p:nvSpPr>
          <p:cNvPr id="173" name="今現状の自分の実力を見たときに最低限ここの機能は実装できるようになって起きたいとかんがえました。…"/>
          <p:cNvSpPr txBox="1"/>
          <p:nvPr/>
        </p:nvSpPr>
        <p:spPr>
          <a:xfrm>
            <a:off x="13273626" y="10137685"/>
            <a:ext cx="9078628" cy="27865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804370">
              <a:lnSpc>
                <a:spcPct val="90000"/>
              </a:lnSpc>
              <a:spcBef>
                <a:spcPts val="3300"/>
              </a:spcBef>
              <a:defRPr sz="2812">
                <a:solidFill>
                  <a:srgbClr val="000000"/>
                </a:solidFill>
              </a:defRPr>
            </a:pPr>
            <a:r>
              <a:t>今現状の自分の実力を見たときに最低限ここの機能は実装できるようになって起きたいとかんがえました。</a:t>
            </a:r>
          </a:p>
          <a:p>
            <a:pPr algn="l" defTabSz="1804370">
              <a:lnSpc>
                <a:spcPct val="90000"/>
              </a:lnSpc>
              <a:spcBef>
                <a:spcPts val="3300"/>
              </a:spcBef>
              <a:defRPr sz="2812">
                <a:solidFill>
                  <a:srgbClr val="000000"/>
                </a:solidFill>
              </a:defRPr>
            </a:pPr>
            <a:r>
              <a:t>次のページは将来的にできるようになりたいことも含まれています（区別するためグレーアウトしています。）</a:t>
            </a:r>
          </a:p>
        </p:txBody>
      </p:sp>
      <p:sp>
        <p:nvSpPr>
          <p:cNvPr id="174" name="四角形"/>
          <p:cNvSpPr/>
          <p:nvPr/>
        </p:nvSpPr>
        <p:spPr>
          <a:xfrm>
            <a:off x="13205796" y="11508946"/>
            <a:ext cx="9214288" cy="1188067"/>
          </a:xfrm>
          <a:prstGeom prst="rect">
            <a:avLst/>
          </a:prstGeom>
          <a:solidFill>
            <a:srgbClr val="000000">
              <a:alpha val="32432"/>
            </a:srgbClr>
          </a:solidFill>
          <a:ln w="12700">
            <a:miter lim="400000"/>
          </a:ln>
        </p:spPr>
        <p:txBody>
          <a:bodyPr lIns="50800" tIns="50800" rIns="50800" bIns="50800" anchor="ctr"/>
          <a:lstStyle/>
          <a:p>
            <a:pPr defTabSz="825500">
              <a:defRPr sz="3200">
                <a:solidFill>
                  <a:srgbClr val="FFFFFF"/>
                </a:solidFill>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機能紹介"/>
          <p:cNvSpPr txBox="1"/>
          <p:nvPr>
            <p:ph type="title"/>
          </p:nvPr>
        </p:nvSpPr>
        <p:spPr>
          <a:xfrm>
            <a:off x="1172633" y="783936"/>
            <a:ext cx="4906883" cy="2020010"/>
          </a:xfrm>
          <a:prstGeom prst="rect">
            <a:avLst/>
          </a:prstGeom>
        </p:spPr>
        <p:txBody>
          <a:bodyPr/>
          <a:lstStyle/>
          <a:p>
            <a:pPr/>
            <a:r>
              <a:t>機能紹介</a:t>
            </a:r>
          </a:p>
        </p:txBody>
      </p:sp>
      <p:pic>
        <p:nvPicPr>
          <p:cNvPr id="177" name="スクリーンショット 0005-08-01 23.43.38.png" descr="スクリーンショット 0005-08-01 23.43.38.png"/>
          <p:cNvPicPr>
            <a:picLocks noChangeAspect="1"/>
          </p:cNvPicPr>
          <p:nvPr/>
        </p:nvPicPr>
        <p:blipFill>
          <a:blip r:embed="rId2">
            <a:extLst/>
          </a:blip>
          <a:stretch>
            <a:fillRect/>
          </a:stretch>
        </p:blipFill>
        <p:spPr>
          <a:xfrm>
            <a:off x="13074974" y="9354005"/>
            <a:ext cx="3759201" cy="4038601"/>
          </a:xfrm>
          <a:prstGeom prst="rect">
            <a:avLst/>
          </a:prstGeom>
          <a:ln w="12700">
            <a:miter lim="400000"/>
          </a:ln>
        </p:spPr>
      </p:pic>
      <p:pic>
        <p:nvPicPr>
          <p:cNvPr id="178" name="スクリーンショット 0005-08-01 23.43.52.png" descr="スクリーンショット 0005-08-01 23.43.52.png"/>
          <p:cNvPicPr>
            <a:picLocks noChangeAspect="1"/>
          </p:cNvPicPr>
          <p:nvPr/>
        </p:nvPicPr>
        <p:blipFill>
          <a:blip r:embed="rId3">
            <a:extLst/>
          </a:blip>
          <a:stretch>
            <a:fillRect/>
          </a:stretch>
        </p:blipFill>
        <p:spPr>
          <a:xfrm>
            <a:off x="2215376" y="8801532"/>
            <a:ext cx="3898901" cy="4254501"/>
          </a:xfrm>
          <a:prstGeom prst="rect">
            <a:avLst/>
          </a:prstGeom>
          <a:ln w="12700">
            <a:miter lim="400000"/>
          </a:ln>
        </p:spPr>
      </p:pic>
      <p:pic>
        <p:nvPicPr>
          <p:cNvPr id="179" name="スクリーンショット 0005-08-01 23.45.17.png" descr="スクリーンショット 0005-08-01 23.45.17.png"/>
          <p:cNvPicPr>
            <a:picLocks noChangeAspect="1"/>
          </p:cNvPicPr>
          <p:nvPr/>
        </p:nvPicPr>
        <p:blipFill>
          <a:blip r:embed="rId4">
            <a:extLst/>
          </a:blip>
          <a:stretch>
            <a:fillRect/>
          </a:stretch>
        </p:blipFill>
        <p:spPr>
          <a:xfrm>
            <a:off x="12680842" y="3595476"/>
            <a:ext cx="3873501" cy="4165601"/>
          </a:xfrm>
          <a:prstGeom prst="rect">
            <a:avLst/>
          </a:prstGeom>
          <a:ln w="12700">
            <a:miter lim="400000"/>
          </a:ln>
        </p:spPr>
      </p:pic>
      <p:sp>
        <p:nvSpPr>
          <p:cNvPr id="180" name="新着グッズ"/>
          <p:cNvSpPr txBox="1"/>
          <p:nvPr/>
        </p:nvSpPr>
        <p:spPr>
          <a:xfrm>
            <a:off x="13492189" y="8464960"/>
            <a:ext cx="2924771" cy="101776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2316421">
              <a:lnSpc>
                <a:spcPct val="90000"/>
              </a:lnSpc>
              <a:spcBef>
                <a:spcPts val="4200"/>
              </a:spcBef>
              <a:defRPr sz="4560">
                <a:solidFill>
                  <a:srgbClr val="000000"/>
                </a:solidFill>
              </a:defRPr>
            </a:lvl1pPr>
          </a:lstStyle>
          <a:p>
            <a:pPr/>
            <a:r>
              <a:t>新着グッズ</a:t>
            </a:r>
          </a:p>
        </p:txBody>
      </p:sp>
      <p:sp>
        <p:nvSpPr>
          <p:cNvPr id="181" name="グッズ人気ランキング"/>
          <p:cNvSpPr txBox="1"/>
          <p:nvPr/>
        </p:nvSpPr>
        <p:spPr>
          <a:xfrm>
            <a:off x="1035963" y="8025185"/>
            <a:ext cx="7697987" cy="21929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120000"/>
              </a:lnSpc>
              <a:spcBef>
                <a:spcPts val="4500"/>
              </a:spcBef>
              <a:defRPr sz="4800">
                <a:solidFill>
                  <a:srgbClr val="000000"/>
                </a:solidFill>
              </a:defRPr>
            </a:lvl1pPr>
          </a:lstStyle>
          <a:p>
            <a:pPr/>
            <a:r>
              <a:t>グッズ人気ランキング</a:t>
            </a:r>
          </a:p>
        </p:txBody>
      </p:sp>
      <p:sp>
        <p:nvSpPr>
          <p:cNvPr id="182" name="お問い合わせ"/>
          <p:cNvSpPr txBox="1"/>
          <p:nvPr/>
        </p:nvSpPr>
        <p:spPr>
          <a:xfrm>
            <a:off x="12680842" y="2774679"/>
            <a:ext cx="4126508" cy="92249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120000"/>
              </a:lnSpc>
              <a:spcBef>
                <a:spcPts val="4500"/>
              </a:spcBef>
              <a:defRPr sz="4800">
                <a:solidFill>
                  <a:srgbClr val="000000"/>
                </a:solidFill>
              </a:defRPr>
            </a:lvl1pPr>
          </a:lstStyle>
          <a:p>
            <a:pPr/>
            <a:r>
              <a:t>お問い合わせ</a:t>
            </a:r>
          </a:p>
        </p:txBody>
      </p:sp>
      <p:pic>
        <p:nvPicPr>
          <p:cNvPr id="183" name="スクリーンショット 0005-08-01 23.43.12.png" descr="スクリーンショット 0005-08-01 23.43.12.png"/>
          <p:cNvPicPr>
            <a:picLocks noChangeAspect="1"/>
          </p:cNvPicPr>
          <p:nvPr/>
        </p:nvPicPr>
        <p:blipFill>
          <a:blip r:embed="rId5">
            <a:extLst/>
          </a:blip>
          <a:stretch>
            <a:fillRect/>
          </a:stretch>
        </p:blipFill>
        <p:spPr>
          <a:xfrm>
            <a:off x="1387980" y="3159678"/>
            <a:ext cx="3848101" cy="4216401"/>
          </a:xfrm>
          <a:prstGeom prst="rect">
            <a:avLst/>
          </a:prstGeom>
          <a:ln w="12700">
            <a:miter lim="400000"/>
          </a:ln>
        </p:spPr>
      </p:pic>
      <p:sp>
        <p:nvSpPr>
          <p:cNvPr id="184" name="情報詳細ページ"/>
          <p:cNvSpPr txBox="1"/>
          <p:nvPr/>
        </p:nvSpPr>
        <p:spPr>
          <a:xfrm>
            <a:off x="1035963" y="2451700"/>
            <a:ext cx="7697987" cy="21929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120000"/>
              </a:lnSpc>
              <a:spcBef>
                <a:spcPts val="4500"/>
              </a:spcBef>
              <a:defRPr sz="4800">
                <a:solidFill>
                  <a:srgbClr val="000000"/>
                </a:solidFill>
              </a:defRPr>
            </a:lvl1pPr>
          </a:lstStyle>
          <a:p>
            <a:pPr/>
            <a:r>
              <a:t>情報詳細ページ</a:t>
            </a:r>
          </a:p>
        </p:txBody>
      </p:sp>
      <p:sp>
        <p:nvSpPr>
          <p:cNvPr id="185" name="管理者登録ページで登録することで詳細を表示できる"/>
          <p:cNvSpPr txBox="1"/>
          <p:nvPr/>
        </p:nvSpPr>
        <p:spPr>
          <a:xfrm>
            <a:off x="5553591" y="3363900"/>
            <a:ext cx="6342091" cy="13203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sz="3800">
                <a:solidFill>
                  <a:srgbClr val="000000"/>
                </a:solidFill>
              </a:defRPr>
            </a:lvl1pPr>
          </a:lstStyle>
          <a:p>
            <a:pPr/>
            <a:r>
              <a:t>管理者登録ページで登録することで詳細を表示できる</a:t>
            </a:r>
          </a:p>
        </p:txBody>
      </p:sp>
      <p:sp>
        <p:nvSpPr>
          <p:cNvPr id="186" name="ユーザーの声が届く機能なので実装したい"/>
          <p:cNvSpPr txBox="1"/>
          <p:nvPr/>
        </p:nvSpPr>
        <p:spPr>
          <a:xfrm>
            <a:off x="16940799" y="3363900"/>
            <a:ext cx="6342091" cy="13203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sz="3800">
                <a:solidFill>
                  <a:srgbClr val="000000"/>
                </a:solidFill>
              </a:defRPr>
            </a:lvl1pPr>
          </a:lstStyle>
          <a:p>
            <a:pPr/>
            <a:r>
              <a:t>ユーザーの声が届く機能なので実装したい</a:t>
            </a:r>
          </a:p>
        </p:txBody>
      </p:sp>
      <p:sp>
        <p:nvSpPr>
          <p:cNvPr id="187" name="ユーザーが購入を決める手段にもなる売れ筋商品の表示"/>
          <p:cNvSpPr txBox="1"/>
          <p:nvPr/>
        </p:nvSpPr>
        <p:spPr>
          <a:xfrm>
            <a:off x="6154183" y="9417858"/>
            <a:ext cx="6342091" cy="13203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2413955">
              <a:lnSpc>
                <a:spcPct val="90000"/>
              </a:lnSpc>
              <a:spcBef>
                <a:spcPts val="4400"/>
              </a:spcBef>
              <a:defRPr sz="3762">
                <a:solidFill>
                  <a:srgbClr val="000000"/>
                </a:solidFill>
              </a:defRPr>
            </a:lvl1pPr>
          </a:lstStyle>
          <a:p>
            <a:pPr/>
            <a:r>
              <a:t>ユーザーが購入を決める手段にもなる売れ筋商品の表示</a:t>
            </a:r>
          </a:p>
        </p:txBody>
      </p:sp>
      <p:sp>
        <p:nvSpPr>
          <p:cNvPr id="188" name="商品登録を行うことでTOPページに変化ができるので新商品枠を実装"/>
          <p:cNvSpPr txBox="1"/>
          <p:nvPr/>
        </p:nvSpPr>
        <p:spPr>
          <a:xfrm>
            <a:off x="16940800" y="9129574"/>
            <a:ext cx="6342091" cy="28913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sz="3800">
                <a:solidFill>
                  <a:srgbClr val="000000"/>
                </a:solidFill>
              </a:defRPr>
            </a:lvl1pPr>
          </a:lstStyle>
          <a:p>
            <a:pPr/>
            <a:r>
              <a:t>商品登録を行うことでTOPページに変化ができるので新商品枠を実装</a:t>
            </a:r>
          </a:p>
        </p:txBody>
      </p:sp>
      <p:sp>
        <p:nvSpPr>
          <p:cNvPr id="189" name="四角形"/>
          <p:cNvSpPr/>
          <p:nvPr/>
        </p:nvSpPr>
        <p:spPr>
          <a:xfrm>
            <a:off x="12680842" y="8269216"/>
            <a:ext cx="11840592" cy="5136683"/>
          </a:xfrm>
          <a:prstGeom prst="rect">
            <a:avLst/>
          </a:prstGeom>
          <a:solidFill>
            <a:srgbClr val="000000">
              <a:alpha val="32432"/>
            </a:srgbClr>
          </a:solidFill>
          <a:ln w="12700">
            <a:miter lim="400000"/>
          </a:ln>
        </p:spPr>
        <p:txBody>
          <a:bodyPr lIns="50800" tIns="50800" rIns="50800" bIns="50800" anchor="ctr"/>
          <a:lstStyle/>
          <a:p>
            <a:pPr defTabSz="825500">
              <a:defRPr sz="3200">
                <a:solidFill>
                  <a:srgbClr val="FFFFFF"/>
                </a:solidFill>
              </a:defRPr>
            </a:pPr>
          </a:p>
        </p:txBody>
      </p:sp>
      <p:sp>
        <p:nvSpPr>
          <p:cNvPr id="190" name="四角形"/>
          <p:cNvSpPr/>
          <p:nvPr/>
        </p:nvSpPr>
        <p:spPr>
          <a:xfrm>
            <a:off x="644995" y="2344291"/>
            <a:ext cx="11840593" cy="11061607"/>
          </a:xfrm>
          <a:prstGeom prst="rect">
            <a:avLst/>
          </a:prstGeom>
          <a:solidFill>
            <a:srgbClr val="000000">
              <a:alpha val="32432"/>
            </a:srgbClr>
          </a:solidFill>
          <a:ln w="12700">
            <a:miter lim="400000"/>
          </a:ln>
        </p:spPr>
        <p:txBody>
          <a:bodyPr lIns="50800" tIns="50800" rIns="50800" bIns="50800" anchor="ctr"/>
          <a:lstStyle/>
          <a:p>
            <a:pPr defTabSz="825500">
              <a:defRPr sz="3200">
                <a:solidFill>
                  <a:srgbClr val="FFFFFF"/>
                </a:solidFill>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機能（管理者1）"/>
          <p:cNvSpPr txBox="1"/>
          <p:nvPr>
            <p:ph type="title"/>
          </p:nvPr>
        </p:nvSpPr>
        <p:spPr>
          <a:xfrm>
            <a:off x="726027" y="467552"/>
            <a:ext cx="8356819" cy="1433164"/>
          </a:xfrm>
          <a:prstGeom prst="rect">
            <a:avLst/>
          </a:prstGeom>
        </p:spPr>
        <p:txBody>
          <a:bodyPr/>
          <a:lstStyle/>
          <a:p>
            <a:pPr/>
            <a:r>
              <a:t>機能（管理者1）</a:t>
            </a:r>
          </a:p>
        </p:txBody>
      </p:sp>
      <p:pic>
        <p:nvPicPr>
          <p:cNvPr id="193" name="スクリーンショット 0005-08-02 21.54.16.png" descr="スクリーンショット 0005-08-02 21.54.16.png"/>
          <p:cNvPicPr>
            <a:picLocks noChangeAspect="1"/>
          </p:cNvPicPr>
          <p:nvPr/>
        </p:nvPicPr>
        <p:blipFill>
          <a:blip r:embed="rId2">
            <a:extLst/>
          </a:blip>
          <a:stretch>
            <a:fillRect/>
          </a:stretch>
        </p:blipFill>
        <p:spPr>
          <a:xfrm>
            <a:off x="3451209" y="6558767"/>
            <a:ext cx="16751301" cy="6794501"/>
          </a:xfrm>
          <a:prstGeom prst="rect">
            <a:avLst/>
          </a:prstGeom>
          <a:ln w="12700">
            <a:miter lim="400000"/>
          </a:ln>
        </p:spPr>
      </p:pic>
      <p:sp>
        <p:nvSpPr>
          <p:cNvPr id="194" name="顧客リスト一度登録した商品の在庫数や廃止などにより商品を消したり非表示にしたり登録した内容を編集できる"/>
          <p:cNvSpPr txBox="1"/>
          <p:nvPr/>
        </p:nvSpPr>
        <p:spPr>
          <a:xfrm>
            <a:off x="8021913" y="11070969"/>
            <a:ext cx="13956386" cy="1750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a:lnSpc>
                <a:spcPct val="90000"/>
              </a:lnSpc>
              <a:spcBef>
                <a:spcPts val="4500"/>
              </a:spcBef>
              <a:defRPr sz="4200">
                <a:solidFill>
                  <a:srgbClr val="000000"/>
                </a:solidFill>
              </a:defRPr>
            </a:pPr>
            <a:r>
              <a:rPr>
                <a:latin typeface="+mn-lt"/>
                <a:ea typeface="+mn-ea"/>
                <a:cs typeface="+mn-cs"/>
                <a:sym typeface="ヒラギノ角ゴ ProN W6"/>
              </a:rPr>
              <a:t>顧客リスト</a:t>
            </a:r>
            <a:r>
              <a:t>一度登録した商品の在庫数や廃止などにより商品を消したり非表示にしたり登録した内容を編集できる</a:t>
            </a:r>
          </a:p>
        </p:txBody>
      </p:sp>
      <p:sp>
        <p:nvSpPr>
          <p:cNvPr id="195" name="四角形"/>
          <p:cNvSpPr/>
          <p:nvPr/>
        </p:nvSpPr>
        <p:spPr>
          <a:xfrm>
            <a:off x="3230178" y="6559377"/>
            <a:ext cx="20941427" cy="7008932"/>
          </a:xfrm>
          <a:prstGeom prst="rect">
            <a:avLst/>
          </a:prstGeom>
          <a:ln w="25400">
            <a:solidFill>
              <a:srgbClr val="000000"/>
            </a:solidFill>
            <a:miter lim="400000"/>
          </a:ln>
        </p:spPr>
        <p:txBody>
          <a:bodyPr lIns="50800" tIns="50800" rIns="50800" bIns="50800" anchor="ctr"/>
          <a:lstStyle/>
          <a:p>
            <a:pPr defTabSz="825500">
              <a:defRPr sz="3200">
                <a:solidFill>
                  <a:srgbClr val="FFFFFF"/>
                </a:solidFill>
              </a:defRPr>
            </a:pPr>
          </a:p>
        </p:txBody>
      </p:sp>
      <p:sp>
        <p:nvSpPr>
          <p:cNvPr id="196" name="四角形"/>
          <p:cNvSpPr/>
          <p:nvPr/>
        </p:nvSpPr>
        <p:spPr>
          <a:xfrm>
            <a:off x="285123" y="2250605"/>
            <a:ext cx="23908347" cy="4253250"/>
          </a:xfrm>
          <a:prstGeom prst="rect">
            <a:avLst/>
          </a:prstGeom>
          <a:ln w="25400">
            <a:solidFill>
              <a:srgbClr val="000000"/>
            </a:solidFill>
            <a:miter lim="400000"/>
          </a:ln>
        </p:spPr>
        <p:txBody>
          <a:bodyPr lIns="50800" tIns="50800" rIns="50800" bIns="50800" anchor="ctr"/>
          <a:lstStyle/>
          <a:p>
            <a:pPr defTabSz="825500">
              <a:defRPr sz="3200">
                <a:solidFill>
                  <a:srgbClr val="FFFFFF"/>
                </a:solidFill>
              </a:defRPr>
            </a:pPr>
          </a:p>
        </p:txBody>
      </p:sp>
      <p:sp>
        <p:nvSpPr>
          <p:cNvPr id="197" name="商品登録商品登録を行うことでECサイトやTOPページの新着グッズ枠に反映される"/>
          <p:cNvSpPr txBox="1"/>
          <p:nvPr/>
        </p:nvSpPr>
        <p:spPr>
          <a:xfrm>
            <a:off x="16380859" y="2640781"/>
            <a:ext cx="7539445" cy="34728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a:lnSpc>
                <a:spcPct val="90000"/>
              </a:lnSpc>
              <a:spcBef>
                <a:spcPts val="4500"/>
              </a:spcBef>
              <a:defRPr sz="4200">
                <a:solidFill>
                  <a:srgbClr val="000000"/>
                </a:solidFill>
              </a:defRPr>
            </a:pPr>
            <a:r>
              <a:rPr>
                <a:latin typeface="+mn-lt"/>
                <a:ea typeface="+mn-ea"/>
                <a:cs typeface="+mn-cs"/>
                <a:sym typeface="ヒラギノ角ゴ ProN W6"/>
              </a:rPr>
              <a:t>商品登録</a:t>
            </a:r>
            <a:r>
              <a:t>商品登録を行うことでECサイトやTOPページの新着グッズ枠に反映される</a:t>
            </a:r>
          </a:p>
        </p:txBody>
      </p:sp>
      <p:pic>
        <p:nvPicPr>
          <p:cNvPr id="198" name="スクリーンショット 0005-08-02 22.05.49.png" descr="スクリーンショット 0005-08-02 22.05.49.png"/>
          <p:cNvPicPr>
            <a:picLocks noChangeAspect="1"/>
          </p:cNvPicPr>
          <p:nvPr/>
        </p:nvPicPr>
        <p:blipFill>
          <a:blip r:embed="rId3">
            <a:extLst/>
          </a:blip>
          <a:stretch>
            <a:fillRect/>
          </a:stretch>
        </p:blipFill>
        <p:spPr>
          <a:xfrm>
            <a:off x="406556" y="2326180"/>
            <a:ext cx="15862301" cy="4102101"/>
          </a:xfrm>
          <a:prstGeom prst="rect">
            <a:avLst/>
          </a:prstGeom>
          <a:ln w="12700">
            <a:miter lim="400000"/>
          </a:ln>
        </p:spPr>
      </p:pic>
      <p:sp>
        <p:nvSpPr>
          <p:cNvPr id="199" name="画像の登録は将来的に実装できるようになりたい。"/>
          <p:cNvSpPr txBox="1"/>
          <p:nvPr/>
        </p:nvSpPr>
        <p:spPr>
          <a:xfrm>
            <a:off x="9109864" y="482929"/>
            <a:ext cx="10392434" cy="14795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4300">
                <a:solidFill>
                  <a:srgbClr val="000000"/>
                </a:solidFill>
              </a:defRPr>
            </a:lvl1pPr>
          </a:lstStyle>
          <a:p>
            <a:pPr/>
            <a:r>
              <a:t>画像の登録は将来的に実装できるようになりたい。</a:t>
            </a:r>
          </a:p>
        </p:txBody>
      </p:sp>
      <p:sp>
        <p:nvSpPr>
          <p:cNvPr id="200" name="四角形"/>
          <p:cNvSpPr/>
          <p:nvPr/>
        </p:nvSpPr>
        <p:spPr>
          <a:xfrm>
            <a:off x="9056195" y="254234"/>
            <a:ext cx="10499772" cy="1859801"/>
          </a:xfrm>
          <a:prstGeom prst="rect">
            <a:avLst/>
          </a:prstGeom>
          <a:solidFill>
            <a:srgbClr val="000000">
              <a:alpha val="32432"/>
            </a:srgbClr>
          </a:solidFill>
          <a:ln w="12700">
            <a:miter lim="400000"/>
          </a:ln>
        </p:spPr>
        <p:txBody>
          <a:bodyPr lIns="50800" tIns="50800" rIns="50800" bIns="50800" anchor="ctr"/>
          <a:lstStyle/>
          <a:p>
            <a:pPr defTabSz="825500">
              <a:defRPr sz="3200">
                <a:solidFill>
                  <a:srgbClr val="FFFFFF"/>
                </a:solidFill>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機能（管理者2）"/>
          <p:cNvSpPr txBox="1"/>
          <p:nvPr>
            <p:ph type="title"/>
          </p:nvPr>
        </p:nvSpPr>
        <p:spPr>
          <a:xfrm>
            <a:off x="677979" y="545222"/>
            <a:ext cx="8255752" cy="1433164"/>
          </a:xfrm>
          <a:prstGeom prst="rect">
            <a:avLst/>
          </a:prstGeom>
        </p:spPr>
        <p:txBody>
          <a:bodyPr/>
          <a:lstStyle>
            <a:lvl1pPr defTabSz="2413955">
              <a:defRPr spc="-168" sz="8415"/>
            </a:lvl1pPr>
          </a:lstStyle>
          <a:p>
            <a:pPr/>
            <a:r>
              <a:t>機能（管理者2）</a:t>
            </a:r>
          </a:p>
        </p:txBody>
      </p:sp>
      <p:pic>
        <p:nvPicPr>
          <p:cNvPr id="203" name="スクリーンショット 0005-08-02 21.53.35.png" descr="スクリーンショット 0005-08-02 21.53.35.png"/>
          <p:cNvPicPr>
            <a:picLocks noChangeAspect="1"/>
          </p:cNvPicPr>
          <p:nvPr/>
        </p:nvPicPr>
        <p:blipFill>
          <a:blip r:embed="rId2">
            <a:extLst/>
          </a:blip>
          <a:stretch>
            <a:fillRect/>
          </a:stretch>
        </p:blipFill>
        <p:spPr>
          <a:xfrm>
            <a:off x="2124460" y="6779454"/>
            <a:ext cx="15043375" cy="6292506"/>
          </a:xfrm>
          <a:prstGeom prst="rect">
            <a:avLst/>
          </a:prstGeom>
          <a:ln w="12700">
            <a:miter lim="400000"/>
          </a:ln>
        </p:spPr>
      </p:pic>
      <p:sp>
        <p:nvSpPr>
          <p:cNvPr id="204" name="顧客リスト悪質な顧客の強制退会ができるように削除機能を実装し管理者の中でも一部の使用者のみ使えるよう特別管理者アカウントのみ使用できる"/>
          <p:cNvSpPr txBox="1"/>
          <p:nvPr/>
        </p:nvSpPr>
        <p:spPr>
          <a:xfrm>
            <a:off x="10135994" y="10734638"/>
            <a:ext cx="13956386" cy="31960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a:lnSpc>
                <a:spcPct val="90000"/>
              </a:lnSpc>
              <a:spcBef>
                <a:spcPts val="4500"/>
              </a:spcBef>
              <a:defRPr sz="4200">
                <a:solidFill>
                  <a:srgbClr val="000000"/>
                </a:solidFill>
              </a:defRPr>
            </a:pPr>
            <a:r>
              <a:rPr>
                <a:latin typeface="+mn-lt"/>
                <a:ea typeface="+mn-ea"/>
                <a:cs typeface="+mn-cs"/>
                <a:sym typeface="ヒラギノ角ゴ ProN W6"/>
              </a:rPr>
              <a:t>顧客リスト</a:t>
            </a:r>
            <a:r>
              <a:t>悪質な顧客の強制退会ができるように削除機能を実装し管理者の中でも一部の使用者のみ使えるよう特別管理者アカウントのみ使用できる</a:t>
            </a:r>
          </a:p>
        </p:txBody>
      </p:sp>
      <p:sp>
        <p:nvSpPr>
          <p:cNvPr id="205" name="スライドショー編集スライドショーに掲載する画像を登録できる。流れは情報登録と同じで管理者が使用しやすいように分けて記載"/>
          <p:cNvSpPr txBox="1"/>
          <p:nvPr/>
        </p:nvSpPr>
        <p:spPr>
          <a:xfrm>
            <a:off x="16586342" y="2856666"/>
            <a:ext cx="7081589" cy="31960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2145738">
              <a:lnSpc>
                <a:spcPct val="90000"/>
              </a:lnSpc>
              <a:spcBef>
                <a:spcPts val="3900"/>
              </a:spcBef>
              <a:defRPr sz="3696">
                <a:solidFill>
                  <a:srgbClr val="000000"/>
                </a:solidFill>
              </a:defRPr>
            </a:pPr>
            <a:r>
              <a:rPr>
                <a:latin typeface="+mn-lt"/>
                <a:ea typeface="+mn-ea"/>
                <a:cs typeface="+mn-cs"/>
                <a:sym typeface="ヒラギノ角ゴ ProN W6"/>
              </a:rPr>
              <a:t>スライドショー編集</a:t>
            </a:r>
            <a:r>
              <a:t>スライドショーに掲載する画像を登録できる。流れは情報登録と同じで管理者が使用しやすいように分けて記載</a:t>
            </a:r>
          </a:p>
        </p:txBody>
      </p:sp>
      <p:sp>
        <p:nvSpPr>
          <p:cNvPr id="206" name="四角形"/>
          <p:cNvSpPr/>
          <p:nvPr/>
        </p:nvSpPr>
        <p:spPr>
          <a:xfrm>
            <a:off x="1841218" y="6808060"/>
            <a:ext cx="22330387" cy="6760248"/>
          </a:xfrm>
          <a:prstGeom prst="rect">
            <a:avLst/>
          </a:prstGeom>
          <a:ln w="25400">
            <a:solidFill>
              <a:srgbClr val="000000"/>
            </a:solidFill>
            <a:miter lim="400000"/>
          </a:ln>
        </p:spPr>
        <p:txBody>
          <a:bodyPr lIns="50800" tIns="50800" rIns="50800" bIns="50800" anchor="ctr"/>
          <a:lstStyle/>
          <a:p>
            <a:pPr defTabSz="825500">
              <a:defRPr sz="3200">
                <a:solidFill>
                  <a:srgbClr val="FFFFFF"/>
                </a:solidFill>
              </a:defRPr>
            </a:pPr>
          </a:p>
        </p:txBody>
      </p:sp>
      <p:sp>
        <p:nvSpPr>
          <p:cNvPr id="207" name="四角形"/>
          <p:cNvSpPr/>
          <p:nvPr/>
        </p:nvSpPr>
        <p:spPr>
          <a:xfrm>
            <a:off x="375400" y="2174499"/>
            <a:ext cx="23363779" cy="4408841"/>
          </a:xfrm>
          <a:prstGeom prst="rect">
            <a:avLst/>
          </a:prstGeom>
          <a:ln w="25400">
            <a:solidFill>
              <a:srgbClr val="000000"/>
            </a:solidFill>
            <a:miter lim="400000"/>
          </a:ln>
        </p:spPr>
        <p:txBody>
          <a:bodyPr lIns="50800" tIns="50800" rIns="50800" bIns="50800" anchor="ctr"/>
          <a:lstStyle/>
          <a:p>
            <a:pPr defTabSz="825500">
              <a:defRPr sz="3200">
                <a:solidFill>
                  <a:srgbClr val="FFFFFF"/>
                </a:solidFill>
              </a:defRPr>
            </a:pPr>
          </a:p>
        </p:txBody>
      </p:sp>
      <p:pic>
        <p:nvPicPr>
          <p:cNvPr id="208" name="スクリーンショット 0005-08-02 22.06.17.png" descr="スクリーンショット 0005-08-02 22.06.17.png"/>
          <p:cNvPicPr>
            <a:picLocks noChangeAspect="1"/>
          </p:cNvPicPr>
          <p:nvPr/>
        </p:nvPicPr>
        <p:blipFill>
          <a:blip r:embed="rId3">
            <a:extLst/>
          </a:blip>
          <a:stretch>
            <a:fillRect/>
          </a:stretch>
        </p:blipFill>
        <p:spPr>
          <a:xfrm>
            <a:off x="568809" y="2340569"/>
            <a:ext cx="15862301" cy="4076701"/>
          </a:xfrm>
          <a:prstGeom prst="rect">
            <a:avLst/>
          </a:prstGeom>
          <a:ln w="12700">
            <a:miter lim="400000"/>
          </a:ln>
        </p:spPr>
      </p:pic>
      <p:sp>
        <p:nvSpPr>
          <p:cNvPr id="209" name="画像の登録は将来的に実装できるようになりたい。"/>
          <p:cNvSpPr txBox="1"/>
          <p:nvPr/>
        </p:nvSpPr>
        <p:spPr>
          <a:xfrm>
            <a:off x="9109864" y="482929"/>
            <a:ext cx="10392433" cy="14795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4300">
                <a:solidFill>
                  <a:srgbClr val="000000"/>
                </a:solidFill>
              </a:defRPr>
            </a:lvl1pPr>
          </a:lstStyle>
          <a:p>
            <a:pPr/>
            <a:r>
              <a:t>画像の登録は将来的に実装できるようになりたい。</a:t>
            </a:r>
          </a:p>
        </p:txBody>
      </p:sp>
      <p:sp>
        <p:nvSpPr>
          <p:cNvPr id="210" name="四角形"/>
          <p:cNvSpPr/>
          <p:nvPr/>
        </p:nvSpPr>
        <p:spPr>
          <a:xfrm>
            <a:off x="9056195" y="254234"/>
            <a:ext cx="10499772" cy="1859801"/>
          </a:xfrm>
          <a:prstGeom prst="rect">
            <a:avLst/>
          </a:prstGeom>
          <a:solidFill>
            <a:srgbClr val="000000">
              <a:alpha val="32432"/>
            </a:srgbClr>
          </a:solidFill>
          <a:ln w="12700">
            <a:miter lim="400000"/>
          </a:ln>
        </p:spPr>
        <p:txBody>
          <a:bodyPr lIns="50800" tIns="50800" rIns="50800" bIns="50800" anchor="ctr"/>
          <a:lstStyle/>
          <a:p>
            <a:pPr defTabSz="825500">
              <a:defRPr sz="3200">
                <a:solidFill>
                  <a:srgbClr val="FFFFFF"/>
                </a:solidFill>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5E5E5E"/>
      </a:dk1>
      <a:lt1>
        <a:srgbClr val="005E00"/>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ヒラギノ角ゴ ProN W6"/>
        <a:ea typeface="ヒラギノ角ゴ ProN W6"/>
        <a:cs typeface="ヒラギノ角ゴ ProN W6"/>
      </a:majorFont>
      <a:minorFont>
        <a:latin typeface="ヒラギノ角ゴ ProN W6"/>
        <a:ea typeface="ヒラギノ角ゴ ProN W6"/>
        <a:cs typeface="ヒラギノ角ゴ ProN W6"/>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ヒラギノ角ゴ ProN W6"/>
        <a:ea typeface="ヒラギノ角ゴ ProN W6"/>
        <a:cs typeface="ヒラギノ角ゴ ProN W6"/>
      </a:majorFont>
      <a:minorFont>
        <a:latin typeface="ヒラギノ角ゴ ProN W6"/>
        <a:ea typeface="ヒラギノ角ゴ ProN W6"/>
        <a:cs typeface="ヒラギノ角ゴ ProN W6"/>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