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91" d="100"/>
          <a:sy n="91" d="100"/>
        </p:scale>
        <p:origin x="811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D6E31-AEC8-474F-8104-B27EB691F57D}" type="datetimeFigureOut">
              <a:rPr lang="de-CH" smtClean="0"/>
              <a:t>27.02.2025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45D34-9F49-43B7-B801-8336366796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5902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45D34-9F49-43B7-B801-83363667966B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7151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8E73E-0694-8811-BB71-9B966675D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0721BF-2115-61DA-AA7D-63F6E17EE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96FB5E-5538-03FE-C80C-1EA2F1A0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9B04-9A08-4773-B93C-E0987442987A}" type="datetimeFigureOut">
              <a:rPr lang="de-CH" smtClean="0"/>
              <a:t>27.02.2025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CBB233-3FF2-ED60-96BD-8125C979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BCBF6B-126C-3BB0-EF15-7D1F316B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9DC6-A7CF-4052-8D3C-7458F6D7AB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466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5BBE1-71C2-9B8C-F868-A45CBA99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3C060A-F81D-EF08-D23D-67D2E9B6D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3AC017-EFF0-2C7C-87D0-34A53989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9B04-9A08-4773-B93C-E0987442987A}" type="datetimeFigureOut">
              <a:rPr lang="de-CH" smtClean="0"/>
              <a:t>27.02.2025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CB0A38-9185-E3D9-1BCB-B49B412D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8F1A75-9D0B-F623-2C23-C9F83373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9DC6-A7CF-4052-8D3C-7458F6D7AB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341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3CDCBB-5024-E873-D881-00B4A3C00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09D23C-AC31-4D7E-897B-ADF780A22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07142B-1787-3A79-D7F7-03071E53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9B04-9A08-4773-B93C-E0987442987A}" type="datetimeFigureOut">
              <a:rPr lang="de-CH" smtClean="0"/>
              <a:t>27.02.2025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D1F548-6871-77A0-BADD-DACF0FEAD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5DD672-857F-1CEC-7F89-483F356A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9DC6-A7CF-4052-8D3C-7458F6D7AB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124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FDE28-6521-B558-31B7-C0C8DD34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C1EBD-8999-5B46-0DF8-B00743AD4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D05861-8BDF-B75A-357B-5007E5D0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9B04-9A08-4773-B93C-E0987442987A}" type="datetimeFigureOut">
              <a:rPr lang="de-CH" smtClean="0"/>
              <a:t>27.02.2025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2D3A28-1F14-E931-89F7-42F282A3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0F7F79-7AE6-66DB-8F52-7B24DAB8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9DC6-A7CF-4052-8D3C-7458F6D7AB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7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BEDD1-57AE-3F21-626A-864621A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AB3B0A-6135-EFE0-BEB4-C90BEFF6E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B332E7-0689-225F-7E8D-6858EED2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9B04-9A08-4773-B93C-E0987442987A}" type="datetimeFigureOut">
              <a:rPr lang="de-CH" smtClean="0"/>
              <a:t>27.02.2025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3EAC00-A59C-E4B5-61AB-A2C0BC68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2F1931-8F2A-B12D-E500-22BBC4A5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9DC6-A7CF-4052-8D3C-7458F6D7AB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627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CBE4C-58A3-413F-A317-65FFEA5D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3CD98-520C-9471-2C1C-538DB12DF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05A54B-7E84-5B0E-81E9-EE1F5F5F8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84BAC2-7456-7189-5A10-614DB36E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9B04-9A08-4773-B93C-E0987442987A}" type="datetimeFigureOut">
              <a:rPr lang="de-CH" smtClean="0"/>
              <a:t>27.02.2025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1CAE1B-512A-7FC3-13A6-4F32D474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ECD892-CA91-E27B-9093-77C7AA458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9DC6-A7CF-4052-8D3C-7458F6D7AB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921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18C089-0E80-3DDE-E79F-935CCC51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C60B6B-62AD-E68A-778E-386E2FAE3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B88A17-B513-CED4-85D1-950A64404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EB6F86-3FFF-A68F-7029-E39588012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003925E-E9AA-E7C4-BAFC-ED200FD2A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75CE5E6-91EC-DD73-A2BB-9A1C0DCF2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9B04-9A08-4773-B93C-E0987442987A}" type="datetimeFigureOut">
              <a:rPr lang="de-CH" smtClean="0"/>
              <a:t>27.02.2025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253EB7C-DEC4-A4ED-539F-9BA09BBA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E33FB9-0566-06EF-BEF2-C6C93968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9DC6-A7CF-4052-8D3C-7458F6D7AB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580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3EADB-D404-F56F-8AD5-14BA2B77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1B3A167-3D3C-61BA-793E-73337302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9B04-9A08-4773-B93C-E0987442987A}" type="datetimeFigureOut">
              <a:rPr lang="de-CH" smtClean="0"/>
              <a:t>27.02.2025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F06A9A-F620-92A1-FB9F-E1BCB980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9CDBB9-C9C2-02B8-8510-92717E03A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9DC6-A7CF-4052-8D3C-7458F6D7AB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831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89BE91B-69EE-18A2-705D-CB86EEAF1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9B04-9A08-4773-B93C-E0987442987A}" type="datetimeFigureOut">
              <a:rPr lang="de-CH" smtClean="0"/>
              <a:t>27.02.2025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E73648C-1626-42B3-BE3E-1BE86C33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890043-F79D-6FBD-55C4-8408199D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9DC6-A7CF-4052-8D3C-7458F6D7AB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877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12D3E-F77E-37EE-5FC2-07967F50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712B6D-E5CA-8E6D-3DA1-38570DBBE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8E4463-D3D9-3A40-94FF-30848E017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2BDB2E-C252-EF59-9BE9-B799219D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9B04-9A08-4773-B93C-E0987442987A}" type="datetimeFigureOut">
              <a:rPr lang="de-CH" smtClean="0"/>
              <a:t>27.02.2025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D8BD2B-2A97-B6BE-5D40-018A97F1C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6C4386-77F1-2008-8D4F-81A39295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9DC6-A7CF-4052-8D3C-7458F6D7AB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487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5A88C-05C1-23A7-B5F1-EA02DA116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3519414-CAF2-367A-C5B3-37EEE1396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90C0E4-5E87-04BB-5127-D233BE245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5C6CBF-BD73-F5DD-9C26-5787E8E5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69B04-9A08-4773-B93C-E0987442987A}" type="datetimeFigureOut">
              <a:rPr lang="de-CH" smtClean="0"/>
              <a:t>27.02.2025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4BF8DA-01A6-9CE4-2E25-0DF2776C4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F62452-23FA-7975-7FFE-ADB31AD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9DC6-A7CF-4052-8D3C-7458F6D7AB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020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C3AD93-6864-B3FE-0C5C-4BDF38826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6AD65-AB48-861E-8BD9-D4FCE8F4B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4C2623-8143-1194-F68A-7231B0EB8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069B04-9A08-4773-B93C-E0987442987A}" type="datetimeFigureOut">
              <a:rPr lang="de-CH" smtClean="0"/>
              <a:t>27.02.2025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F46CEA-B03A-8D63-718E-3207711F7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220FCC-BD42-D46B-1D7B-945D86A30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919DC6-A7CF-4052-8D3C-7458F6D7ABC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735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A6393-AB1B-67BB-4C78-200B27EBF4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Fortress </a:t>
            </a:r>
            <a:r>
              <a:rPr lang="de-CH" dirty="0" err="1"/>
              <a:t>Forge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A736BF-E72B-74EA-6F31-802175E67A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PM4 – Game Projekt</a:t>
            </a:r>
          </a:p>
        </p:txBody>
      </p:sp>
    </p:spTree>
    <p:extLst>
      <p:ext uri="{BB962C8B-B14F-4D97-AF65-F5344CB8AC3E}">
        <p14:creationId xmlns:p14="http://schemas.microsoft.com/office/powerpoint/2010/main" val="415169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B63C6-9077-F000-A429-9AC3D3A16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Inspirationen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D70E5E0-D6A7-4A3C-A513-17470A47D7B1}"/>
              </a:ext>
            </a:extLst>
          </p:cNvPr>
          <p:cNvGrpSpPr/>
          <p:nvPr/>
        </p:nvGrpSpPr>
        <p:grpSpPr>
          <a:xfrm>
            <a:off x="243963" y="1690688"/>
            <a:ext cx="3511608" cy="3522830"/>
            <a:chOff x="2549731" y="1957445"/>
            <a:chExt cx="3094280" cy="3220108"/>
          </a:xfrm>
        </p:grpSpPr>
        <p:pic>
          <p:nvPicPr>
            <p:cNvPr id="1026" name="Picture 2" descr="a remake of my old design masterpice, Fortress Götterdämmerung : r/REDCON">
              <a:extLst>
                <a:ext uri="{FF2B5EF4-FFF2-40B4-BE49-F238E27FC236}">
                  <a16:creationId xmlns:a16="http://schemas.microsoft.com/office/drawing/2014/main" id="{9B1780BC-49FD-F27D-D1A1-A7DC23EDB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9731" y="2326777"/>
              <a:ext cx="3094280" cy="2850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6CFB7BEB-12E6-661E-9DF7-48B4616C4537}"/>
                </a:ext>
              </a:extLst>
            </p:cNvPr>
            <p:cNvSpPr txBox="1"/>
            <p:nvPr/>
          </p:nvSpPr>
          <p:spPr>
            <a:xfrm>
              <a:off x="2549731" y="1957445"/>
              <a:ext cx="1662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err="1"/>
                <a:t>Redcon</a:t>
              </a:r>
              <a:endParaRPr lang="de-CH" dirty="0"/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A8F1FE6-58EB-276A-4C1A-A9EEF6806864}"/>
              </a:ext>
            </a:extLst>
          </p:cNvPr>
          <p:cNvGrpSpPr/>
          <p:nvPr/>
        </p:nvGrpSpPr>
        <p:grpSpPr>
          <a:xfrm>
            <a:off x="3887517" y="3275901"/>
            <a:ext cx="4228832" cy="2986341"/>
            <a:chOff x="4437530" y="1634577"/>
            <a:chExt cx="3884584" cy="2554410"/>
          </a:xfrm>
        </p:grpSpPr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DF7B397F-F112-1408-CE94-158307933915}"/>
                </a:ext>
              </a:extLst>
            </p:cNvPr>
            <p:cNvSpPr txBox="1"/>
            <p:nvPr/>
          </p:nvSpPr>
          <p:spPr>
            <a:xfrm>
              <a:off x="4437530" y="1634577"/>
              <a:ext cx="19588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Forts</a:t>
              </a:r>
            </a:p>
          </p:txBody>
        </p:sp>
        <p:pic>
          <p:nvPicPr>
            <p:cNvPr id="1028" name="Picture 4" descr="EarthWork Games Forts - EarthWork Games">
              <a:extLst>
                <a:ext uri="{FF2B5EF4-FFF2-40B4-BE49-F238E27FC236}">
                  <a16:creationId xmlns:a16="http://schemas.microsoft.com/office/drawing/2014/main" id="{8373ECB3-C362-D962-9D41-4ED10F0360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530" y="2003909"/>
              <a:ext cx="3884584" cy="2185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85FE722-4C69-826A-DF1C-FC5FDC95C6C0}"/>
              </a:ext>
            </a:extLst>
          </p:cNvPr>
          <p:cNvGrpSpPr/>
          <p:nvPr/>
        </p:nvGrpSpPr>
        <p:grpSpPr>
          <a:xfrm>
            <a:off x="5448814" y="467850"/>
            <a:ext cx="4876800" cy="2912911"/>
            <a:chOff x="6261847" y="1634577"/>
            <a:chExt cx="4876800" cy="2912911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9FACBE56-D23E-6DC2-760C-C643138DD59E}"/>
                </a:ext>
              </a:extLst>
            </p:cNvPr>
            <p:cNvSpPr txBox="1"/>
            <p:nvPr/>
          </p:nvSpPr>
          <p:spPr>
            <a:xfrm>
              <a:off x="6261847" y="1634577"/>
              <a:ext cx="30246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Memories: Cannon </a:t>
              </a:r>
              <a:r>
                <a:rPr lang="de-CH" dirty="0" err="1"/>
                <a:t>Fodder</a:t>
              </a:r>
              <a:endParaRPr lang="de-CH" dirty="0"/>
            </a:p>
          </p:txBody>
        </p:sp>
        <p:pic>
          <p:nvPicPr>
            <p:cNvPr id="1030" name="Picture 6" descr="Memories: Cannon Fodder – All the Anime">
              <a:extLst>
                <a:ext uri="{FF2B5EF4-FFF2-40B4-BE49-F238E27FC236}">
                  <a16:creationId xmlns:a16="http://schemas.microsoft.com/office/drawing/2014/main" id="{EB0D8E37-0D49-E1B4-E44E-53178ED638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1847" y="2004313"/>
              <a:ext cx="4876800" cy="2543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A0B9687-B64B-8B58-3C64-0B2889F8BDA4}"/>
              </a:ext>
            </a:extLst>
          </p:cNvPr>
          <p:cNvGrpSpPr/>
          <p:nvPr/>
        </p:nvGrpSpPr>
        <p:grpSpPr>
          <a:xfrm>
            <a:off x="8520953" y="3707684"/>
            <a:ext cx="3293035" cy="2839108"/>
            <a:chOff x="8520953" y="3707684"/>
            <a:chExt cx="3293035" cy="2839108"/>
          </a:xfrm>
        </p:grpSpPr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8A8C2338-C91C-ACCB-2544-544624D5CA9E}"/>
                </a:ext>
              </a:extLst>
            </p:cNvPr>
            <p:cNvSpPr txBox="1"/>
            <p:nvPr/>
          </p:nvSpPr>
          <p:spPr>
            <a:xfrm>
              <a:off x="8520953" y="3707684"/>
              <a:ext cx="2466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err="1"/>
                <a:t>Scorched</a:t>
              </a:r>
              <a:r>
                <a:rPr lang="de-CH" dirty="0"/>
                <a:t> Earth</a:t>
              </a:r>
            </a:p>
          </p:txBody>
        </p:sp>
        <p:pic>
          <p:nvPicPr>
            <p:cNvPr id="1032" name="Picture 8" descr="Was anybody else obsessed with playing scorched earth the tank game back in  the day? : r/nostalgia">
              <a:extLst>
                <a:ext uri="{FF2B5EF4-FFF2-40B4-BE49-F238E27FC236}">
                  <a16:creationId xmlns:a16="http://schemas.microsoft.com/office/drawing/2014/main" id="{728BB8D9-F711-C6A8-DA8F-B1859F124D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0953" y="4077016"/>
              <a:ext cx="3293035" cy="2469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7484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4AC13-01B5-853C-E210-96D9EA322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Spielvorgang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A9577E-E0AB-932B-67CB-F96A51A37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CH" b="1" dirty="0"/>
              <a:t>Startpunkt auf Karte auswählen</a:t>
            </a:r>
            <a:br>
              <a:rPr lang="de-CH" dirty="0"/>
            </a:br>
            <a:r>
              <a:rPr lang="de-CH" dirty="0"/>
              <a:t>Je nach Startposition verläuft jedes Spiel anders (In einer Schlucht, hinter einem Berg, …)</a:t>
            </a:r>
          </a:p>
          <a:p>
            <a:pPr marL="514350" indent="-514350">
              <a:buFont typeface="+mj-lt"/>
              <a:buAutoNum type="arabicPeriod"/>
            </a:pPr>
            <a:r>
              <a:rPr lang="de-CH" b="1" dirty="0"/>
              <a:t>Festung aufbauen</a:t>
            </a:r>
            <a:br>
              <a:rPr lang="de-CH" dirty="0"/>
            </a:br>
            <a:r>
              <a:rPr lang="de-CH" dirty="0"/>
              <a:t>Gestein und Metall abbauen, um Energie und Gebäude aller Art herzustellen. Mauern und Tore bieten Schutz.</a:t>
            </a:r>
          </a:p>
          <a:p>
            <a:pPr marL="514350" indent="-514350">
              <a:buFont typeface="+mj-lt"/>
              <a:buAutoNum type="arabicPeriod"/>
            </a:pPr>
            <a:r>
              <a:rPr lang="de-CH" b="1" dirty="0"/>
              <a:t>Gegner ausfindig machen und besiegen</a:t>
            </a:r>
            <a:br>
              <a:rPr lang="de-CH" b="1" dirty="0"/>
            </a:br>
            <a:r>
              <a:rPr lang="de-CH" dirty="0"/>
              <a:t>Man weiss nicht, wo sich der Gegner auf der Karte befindet. 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67895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54A39A-E600-9E96-7D32-1ED392C1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Basebuilding</a:t>
            </a:r>
            <a:endParaRPr lang="de-CH" dirty="0"/>
          </a:p>
        </p:txBody>
      </p:sp>
      <p:pic>
        <p:nvPicPr>
          <p:cNvPr id="7" name="Grafik 6" descr="Ein Bild, das Muster, Quadrat, Kunst, Kachel enthält.&#10;&#10;KI-generierte Inhalte können fehlerhaft sein.">
            <a:extLst>
              <a:ext uri="{FF2B5EF4-FFF2-40B4-BE49-F238E27FC236}">
                <a16:creationId xmlns:a16="http://schemas.microsoft.com/office/drawing/2014/main" id="{E517538C-F181-4BD7-4AE4-07636E718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2379" y="96628"/>
            <a:ext cx="3886200" cy="3647108"/>
          </a:xfrm>
          <a:prstGeom prst="rect">
            <a:avLst/>
          </a:prstGeom>
        </p:spPr>
      </p:pic>
      <p:pic>
        <p:nvPicPr>
          <p:cNvPr id="5" name="Grafik 4" descr="Ein Bild, das Karte enthält.&#10;&#10;KI-generierte Inhalte können fehlerhaft sein.">
            <a:extLst>
              <a:ext uri="{FF2B5EF4-FFF2-40B4-BE49-F238E27FC236}">
                <a16:creationId xmlns:a16="http://schemas.microsoft.com/office/drawing/2014/main" id="{8010A9FE-5F6D-0850-54EE-1E9880F29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915" y="3811079"/>
            <a:ext cx="3998167" cy="295029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D497457-9219-6431-408E-1BD554A996AA}"/>
              </a:ext>
            </a:extLst>
          </p:cNvPr>
          <p:cNvSpPr txBox="1"/>
          <p:nvPr/>
        </p:nvSpPr>
        <p:spPr>
          <a:xfrm>
            <a:off x="838199" y="1301620"/>
            <a:ext cx="58238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Gebäude sind wie hexagonale Tetris-Blöcke.</a:t>
            </a:r>
            <a:br>
              <a:rPr lang="de-CH" sz="2800" dirty="0"/>
            </a:br>
            <a:endParaRPr lang="de-CH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/>
              <a:t>Gebäude bekommen Ressourcen (wie Munition und Energie) von benachbarten Gebäuden.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2800" dirty="0"/>
          </a:p>
        </p:txBody>
      </p:sp>
      <p:pic>
        <p:nvPicPr>
          <p:cNvPr id="10" name="Grafik 9" descr="Ein Bild, das Spielzeug enthält.&#10;&#10;KI-generierte Inhalte können fehlerhaft sein.">
            <a:extLst>
              <a:ext uri="{FF2B5EF4-FFF2-40B4-BE49-F238E27FC236}">
                <a16:creationId xmlns:a16="http://schemas.microsoft.com/office/drawing/2014/main" id="{525C842E-AD58-58F1-70CC-42F9F831A0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4" r="6403"/>
          <a:stretch/>
        </p:blipFill>
        <p:spPr>
          <a:xfrm>
            <a:off x="1158550" y="4004659"/>
            <a:ext cx="5183154" cy="26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0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DF79B-2F60-FB07-ACE9-30EC1371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Implementationsziele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A5C0B8-14C9-DA9D-71BA-147F40EB8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b="1" dirty="0"/>
              <a:t>Spielfeld implementieren</a:t>
            </a:r>
            <a:br>
              <a:rPr lang="de-CH" dirty="0"/>
            </a:br>
            <a:r>
              <a:rPr lang="de-CH" dirty="0"/>
              <a:t>Auf dem Spielfeld wird die Festung gebaut.</a:t>
            </a:r>
            <a:br>
              <a:rPr lang="de-CH" dirty="0"/>
            </a:br>
            <a:r>
              <a:rPr lang="de-CH" dirty="0"/>
              <a:t>Jedes Gebäude hat eine fixe Form (</a:t>
            </a:r>
            <a:r>
              <a:rPr lang="de-CH" dirty="0" err="1"/>
              <a:t>Tetrisblöcke</a:t>
            </a:r>
            <a:r>
              <a:rPr lang="de-CH" dirty="0"/>
              <a:t>).</a:t>
            </a:r>
            <a:br>
              <a:rPr lang="de-CH" dirty="0"/>
            </a:br>
            <a:r>
              <a:rPr lang="de-CH" dirty="0"/>
              <a:t>Gebäude können gelöscht und umplatziert werden.</a:t>
            </a:r>
          </a:p>
          <a:p>
            <a:r>
              <a:rPr lang="de-CH" b="1" dirty="0"/>
              <a:t>Gamecontroller implementieren</a:t>
            </a:r>
            <a:br>
              <a:rPr lang="de-CH" b="1" dirty="0"/>
            </a:br>
            <a:r>
              <a:rPr lang="de-CH" dirty="0"/>
              <a:t>Verwaltet den Spielstand des Spieles (Ressourcenhaushalt, aktive Gebäude, Spielfortschritt, …) und den Spielzyklus (Start und Ende)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33069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8DCE9-ED1F-F1A5-F104-F319FED0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Implementationsziele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78F84D-5438-197A-9020-BDD44E0B9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1" dirty="0"/>
              <a:t>Waffencontroller implementieren</a:t>
            </a:r>
            <a:br>
              <a:rPr lang="de-CH" b="1" dirty="0"/>
            </a:br>
            <a:r>
              <a:rPr lang="de-CH" dirty="0"/>
              <a:t>Zielsysteme entwerfen (Direkt zielen oder indirekt über einen Radar). </a:t>
            </a:r>
            <a:endParaRPr lang="de-CH" b="1" dirty="0"/>
          </a:p>
          <a:p>
            <a:r>
              <a:rPr lang="de-CH" b="1" dirty="0"/>
              <a:t>Flugbahn der Geschosse simulieren</a:t>
            </a:r>
            <a:r>
              <a:rPr lang="de-CH" dirty="0"/>
              <a:t> (Physics Engine)</a:t>
            </a:r>
          </a:p>
          <a:p>
            <a:r>
              <a:rPr lang="de-CH" b="1" dirty="0"/>
              <a:t>Gebäudecontroller implementieren</a:t>
            </a:r>
            <a:br>
              <a:rPr lang="de-CH" b="1" dirty="0"/>
            </a:br>
            <a:r>
              <a:rPr lang="de-CH" dirty="0"/>
              <a:t>Unterschiedliche Gebäude produzieren und verbrauchen Ressourcen (Metall, Energie, Munition). </a:t>
            </a:r>
            <a:endParaRPr lang="de-CH" b="1" dirty="0"/>
          </a:p>
          <a:p>
            <a:r>
              <a:rPr lang="de-CH" b="1" dirty="0"/>
              <a:t>Inputhandler</a:t>
            </a:r>
            <a:r>
              <a:rPr lang="de-CH" dirty="0"/>
              <a:t>, </a:t>
            </a:r>
            <a:r>
              <a:rPr lang="de-CH" b="1" dirty="0"/>
              <a:t>Kameraführung</a:t>
            </a:r>
            <a:r>
              <a:rPr lang="de-CH" dirty="0"/>
              <a:t>, </a:t>
            </a:r>
            <a:r>
              <a:rPr lang="de-CH" b="1" dirty="0"/>
              <a:t>HUD</a:t>
            </a:r>
            <a:r>
              <a:rPr lang="de-CH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788226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4D5197-0754-8FA5-66BB-2B6948EC6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Unity (C#)</a:t>
            </a:r>
          </a:p>
        </p:txBody>
      </p:sp>
      <p:pic>
        <p:nvPicPr>
          <p:cNvPr id="2050" name="Picture 2" descr="Spieleentwicklungssoftware: 2D- und 3D-Spiele entwickeln | Unity">
            <a:extLst>
              <a:ext uri="{FF2B5EF4-FFF2-40B4-BE49-F238E27FC236}">
                <a16:creationId xmlns:a16="http://schemas.microsoft.com/office/drawing/2014/main" id="{A0630F1D-B9C3-01E3-69FC-D82BC7C202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34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Breitbild</PresentationFormat>
  <Paragraphs>24</Paragraphs>
  <Slides>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Fortress Forge</vt:lpstr>
      <vt:lpstr>Inspirationen</vt:lpstr>
      <vt:lpstr>Spielvorgang</vt:lpstr>
      <vt:lpstr>Basebuilding</vt:lpstr>
      <vt:lpstr>Implementationsziele</vt:lpstr>
      <vt:lpstr>Implementationsziele</vt:lpstr>
      <vt:lpstr>Unity (C#)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Geisser Fabio (geifab01)</dc:creator>
  <cp:lastModifiedBy>Geisser Fabio (geifab01)</cp:lastModifiedBy>
  <cp:revision>6</cp:revision>
  <dcterms:created xsi:type="dcterms:W3CDTF">2025-02-19T18:40:34Z</dcterms:created>
  <dcterms:modified xsi:type="dcterms:W3CDTF">2025-02-27T10:32:55Z</dcterms:modified>
</cp:coreProperties>
</file>