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5" autoAdjust="0"/>
  </p:normalViewPr>
  <p:slideViewPr>
    <p:cSldViewPr snapToGrid="0">
      <p:cViewPr varScale="1">
        <p:scale>
          <a:sx n="75" d="100"/>
          <a:sy n="75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DC7B-3017-B12F-D4C1-A5F8684C7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99AA8-77F8-4F74-8652-FC96981C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6DE3-BE85-D2AF-AB3E-5333EB04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788F-1863-09E2-FCA7-FE4FECD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4377-DDD9-D932-DF2D-FD9185E0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8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739D-6F6A-13AC-7C6E-36D7E555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546DE-A901-E2A1-23B9-A6052A260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FBC0-C531-887A-E386-C3FB52E3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06A6-6694-5985-1D2F-3E5EEFC4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4895-713F-0C04-A484-FECF6E28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3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469FD-45CC-1E9F-1F92-4C7048502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554C9-5613-0FA6-5403-277C291F9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853A1-1EAF-D8B3-D557-5F335E7B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6AC5-053C-FCD7-257C-67FD8756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06DD-7FFC-0F41-DB24-B7D660CD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15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9D41-8EF4-7263-97D8-ACB4763D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BF04-8393-544E-652F-FF3EB148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35E8-E547-E185-411E-91EEFE43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59FF-60C7-ED2E-FF44-9973567E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48135-9E30-95EC-6437-239AD722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2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1089-EE86-5EF8-7877-B0CE0D8C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212EE-4442-9191-1C75-4B001AC35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954F-8C78-8B92-565B-AE0409C6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3A8F-3D68-5357-B2A1-BFC4F3F5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AF37-4676-DC95-B27A-B13163DA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70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07B0-D093-5C46-B55B-489D336E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7B9D-F199-5FB3-919B-760C6E0BA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3ED3-F9CE-EF07-3EF8-ACCDB05C3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17D4A-0461-72E7-4A84-71A38B67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DB0F7-3DE5-FD2D-2EE0-AAFCC515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2BB6-F079-BD1F-E15D-DE87A7C1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1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2ACA-89E6-8AFA-FDA3-961FA91D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857D0-62EC-1B4B-B770-9DFEE313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C46D3-D2E5-CBA6-8264-A1994C20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CADD8-9A95-B7E9-1E04-915880B3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1221-F87D-C4DA-CFF3-8B21FCE8D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1C0A2-49A7-1968-E8D2-44752069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EC26D-2063-5F68-F24A-C9C868E8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3E1FD-EF5C-C019-AE51-F8EF16B7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4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13F4-AF4A-1550-59FE-F281A15C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749C-31EC-8414-D085-C6F631DE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8CDEE-CCDD-4A95-1575-A966ED2A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361BC-AB97-49D3-F681-38B1C563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1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B5035-BE71-2C0B-A977-730CBE58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63FC6-419B-8191-B3D1-2308C2EA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D330-2B60-AAEF-7A28-76822372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3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6B7B-D457-FC76-F7A8-E745A0B3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892C-0768-783D-4A32-79B57B7C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7DD29-1F75-6D54-76C5-E3D5094FE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6E2E7-2A24-6B56-513E-BF4A4289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94631-D87C-3E7D-ED22-2D1AFC8C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3C47-7028-6843-03B1-986032C3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23C1-724C-A37D-505C-57D816D8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DC88A-42FB-457C-EE14-43F3F92C7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17229-8C9F-6141-3B79-1A1F2E574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0EA4-E194-7E5C-4D04-2AB51BB6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9248E-3E14-1647-5BC8-F4F1540D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CB3FB-4D82-DF65-DEA9-C713BB06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1FE5F-8193-BE7B-1EE0-35F49C28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20ED-66A8-175E-5D47-7580291E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BE3B-BC94-524B-F476-FAACC3B5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57A0E-740F-4999-A536-F080E2EBA83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9484-E225-E9D4-2126-12EAAD163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3A2D-D8B6-C279-96D0-14AE76059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4CB8-3DF6-4CAF-8BC1-56288976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180D-356E-891D-43C6-0FC893FCF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980" y="637125"/>
            <a:ext cx="9144000" cy="108139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ELECTRONICS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DEE68-E6DF-CC6A-222A-0A9C22FEC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403" y="3139590"/>
            <a:ext cx="3647768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Wadeyar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Manohara Reddy   – 4NI23IS132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Prajwal M                 – 4NI23IS140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Prajwal S                  – 4NI23IS142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825C9-FB9B-840D-8401-596AC2044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22" y="2298469"/>
            <a:ext cx="4771358" cy="37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3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C9650-2368-4154-ECC0-3720F3FA21E5}"/>
              </a:ext>
            </a:extLst>
          </p:cNvPr>
          <p:cNvSpPr txBox="1"/>
          <p:nvPr/>
        </p:nvSpPr>
        <p:spPr>
          <a:xfrm>
            <a:off x="482878" y="136610"/>
            <a:ext cx="50272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Embedded</a:t>
            </a:r>
          </a:p>
          <a:p>
            <a:pPr algn="ctr"/>
            <a:endParaRPr lang="en-IN" sz="2400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Cash Transaction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Debt Transaction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Debt Clearance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Mails &amp; Recovery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Statistics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Stock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 Details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Employee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Employees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Employee Details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2235F-A313-BF8D-34E3-9C606C6AED33}"/>
              </a:ext>
            </a:extLst>
          </p:cNvPr>
          <p:cNvSpPr txBox="1"/>
          <p:nvPr/>
        </p:nvSpPr>
        <p:spPr>
          <a:xfrm>
            <a:off x="5373350" y="110660"/>
            <a:ext cx="6264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Bootstrap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E795A-C98C-88D8-905E-7895135A56B4}"/>
              </a:ext>
            </a:extLst>
          </p:cNvPr>
          <p:cNvSpPr txBox="1"/>
          <p:nvPr/>
        </p:nvSpPr>
        <p:spPr>
          <a:xfrm>
            <a:off x="5373350" y="4781902"/>
            <a:ext cx="6666038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Automation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Security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(Decentralized Ledgers)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Omnichannel Strategies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66A19-EC4D-A030-4043-40DA987C5E0D}"/>
              </a:ext>
            </a:extLst>
          </p:cNvPr>
          <p:cNvSpPr txBox="1"/>
          <p:nvPr/>
        </p:nvSpPr>
        <p:spPr>
          <a:xfrm>
            <a:off x="5373350" y="2155543"/>
            <a:ext cx="6286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Issues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Limitations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Overhead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 risks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Browser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85550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PM ELECTRONICS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Manohara Reddy</dc:creator>
  <cp:lastModifiedBy>P Manohara Reddy</cp:lastModifiedBy>
  <cp:revision>2</cp:revision>
  <dcterms:created xsi:type="dcterms:W3CDTF">2025-04-14T13:53:58Z</dcterms:created>
  <dcterms:modified xsi:type="dcterms:W3CDTF">2025-04-14T14:31:52Z</dcterms:modified>
</cp:coreProperties>
</file>