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D63E-95DA-E3D7-81E1-A724E7BE0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B94F0-DA58-1657-A09F-FAD1A07C7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280B2-FEC9-1348-DE9E-5B05B2E7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8BA1C-5408-9177-0E12-0EB9564D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42C6-D0FA-4B92-E8E6-06DB79E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3E4B-F3D3-5DC9-40CF-C5209E26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0C64F-648F-9EC6-B81F-9DF736612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625F-3F63-0AC7-7395-E07C3E19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3401A-BF0E-71E9-9C7C-692637AC7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5FD86-47AF-6043-0859-C478D112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9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BBFBD-892E-0804-1F38-E057F99C4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EA0B0-29CB-041E-8D3D-7CB2E7EEC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BE73-FF64-400A-06C6-0B1E70C7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4118-F30D-008F-1AFF-0A303622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44CC4-29AE-24CE-4DCA-28DF8A219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7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B1F5-DA7A-3E61-24E0-37201D30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0FE11-6FF8-01BB-9DBF-A099FAE7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9E842-25AD-041B-F888-8E2079AA1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448EE-A48E-01A8-E115-3D39E022A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AE2C-8DB6-1519-CC13-C3D911282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6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0EC42-5665-5F8F-0257-1B10C7F6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D164-D17B-1210-6C99-237C6D1F8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469A6-420D-84D7-80C2-766F11BD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F1BD8-D541-B3AD-EC6F-358DD4D0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0B84E-4068-0CBA-DB56-9BBCADD1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9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1736-09CC-7ADF-3488-444DB2D1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207FA-B071-25DD-194E-85E189490D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97543-8CF7-F99C-626C-E5115E035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BBC98-938A-7E9E-3156-7B503741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0008D-9063-43F6-3FCD-DF900BC8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F5BD0-248A-F97B-04DC-1D15C16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62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F962-E387-3BB2-ABB0-39C94683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F8F5A-F285-1AA6-A197-23451D1E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C5FB0-6898-CBB3-FA23-F85214DD5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42818-FEC8-2729-CF7D-964855611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C4565-6EBC-7368-58D2-B77473164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B9BCD-66A7-B4DF-7190-6D266DA6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A62DC-F918-F9B6-14BB-A6D64215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ADD09-3F9C-C3AB-D3FC-1C591E0E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28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9F0B-38DF-3886-2696-77F5E0CF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2BFB9-38F3-139B-32EC-AEF2067A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55E97-F6DA-4C66-2C11-BF7F8D05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E2365-9F71-2656-8A1D-D60A540C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8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E985C-AD88-7401-270C-0D78051B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F1FCDC-84BE-6A0E-AD91-F12C4A0B0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98C4B-C68E-A0DD-AE6D-1879FDA19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9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8CE34-2C71-6094-30D2-C8A75A3C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77279-703E-4C3E-A035-FF480AA7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3033D-CCD8-F44A-D3F2-44248D1F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F913C-628E-5650-5C27-3B5ED105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E75F-DA3E-DF51-92B9-6C5AA589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83A81-B55C-B529-F9CA-84C6330F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4B8C-02B1-0225-3D5D-99EEB3E4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6FBE5-AC7D-FAC2-9746-579E57624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9B44E-16E1-BE35-397A-FEC8CC16C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69F32-DB54-FC5A-FE52-0443FFD3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9C5E1-7284-0B17-2152-B44DCCDB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07EFA-F113-BAEE-6F0B-1B225AAF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0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B4ACF0-E84D-42E9-88C6-B811A4AD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D3920-643B-2D98-96E6-706EB307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87600-E595-C286-267E-560A75B88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EC1B6-1FCF-4ABE-8ADB-AAACAC19E9EC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6F86-8EC9-91C0-BA59-060CD6FEB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A441-1F4D-7B2C-3F95-D345888E0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C3E4D-F476-4FEA-97C1-C1C85DFEF6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8D55-6266-B6F5-D496-0E5D12EC7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21F57-C9C9-7052-A218-7221BF162D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6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DB5EA2-0860-7CBA-9529-1EAA94DC49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45"/>
          <a:stretch/>
        </p:blipFill>
        <p:spPr>
          <a:xfrm>
            <a:off x="0" y="80216"/>
            <a:ext cx="12088906" cy="669756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DDB1ECD-900B-1522-AA49-8BB38D264E2C}"/>
              </a:ext>
            </a:extLst>
          </p:cNvPr>
          <p:cNvGrpSpPr/>
          <p:nvPr/>
        </p:nvGrpSpPr>
        <p:grpSpPr>
          <a:xfrm>
            <a:off x="1182370" y="4118038"/>
            <a:ext cx="1318051" cy="2093181"/>
            <a:chOff x="637247" y="1036334"/>
            <a:chExt cx="1318051" cy="209318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60D0AB-017C-32E2-7605-1009C7A48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8894" y="1367118"/>
              <a:ext cx="0" cy="1031104"/>
            </a:xfrm>
            <a:prstGeom prst="straightConnector1">
              <a:avLst/>
            </a:prstGeom>
            <a:ln w="76200"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0C602E8-1472-90CC-37E4-7CFB75E5F7D5}"/>
                </a:ext>
              </a:extLst>
            </p:cNvPr>
            <p:cNvCxnSpPr>
              <a:cxnSpLocks/>
            </p:cNvCxnSpPr>
            <p:nvPr/>
          </p:nvCxnSpPr>
          <p:spPr>
            <a:xfrm rot="7200000" flipV="1">
              <a:off x="1235373" y="2129091"/>
              <a:ext cx="0" cy="103110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E2117F0-1DF2-ADA0-50F3-0E92482087CE}"/>
                </a:ext>
              </a:extLst>
            </p:cNvPr>
            <p:cNvCxnSpPr>
              <a:cxnSpLocks/>
            </p:cNvCxnSpPr>
            <p:nvPr/>
          </p:nvCxnSpPr>
          <p:spPr>
            <a:xfrm rot="3600000" flipV="1">
              <a:off x="1235375" y="1613540"/>
              <a:ext cx="0" cy="1031104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2A2D20-85DA-A27B-6DA1-CAAEC8EEB73D}"/>
                </a:ext>
              </a:extLst>
            </p:cNvPr>
            <p:cNvSpPr txBox="1"/>
            <p:nvPr/>
          </p:nvSpPr>
          <p:spPr>
            <a:xfrm>
              <a:off x="637247" y="1036334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7BFDEF-A968-94E4-A227-18CBF404A358}"/>
                </a:ext>
              </a:extLst>
            </p:cNvPr>
            <p:cNvSpPr txBox="1"/>
            <p:nvPr/>
          </p:nvSpPr>
          <p:spPr>
            <a:xfrm>
              <a:off x="1602827" y="1686649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38D5AF-9C14-FB77-7B9C-8B83213B0DEA}"/>
                </a:ext>
              </a:extLst>
            </p:cNvPr>
            <p:cNvSpPr txBox="1"/>
            <p:nvPr/>
          </p:nvSpPr>
          <p:spPr>
            <a:xfrm>
              <a:off x="1642392" y="27601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D82E42-E6B9-11DA-2E0F-184C329EEA7D}"/>
              </a:ext>
            </a:extLst>
          </p:cNvPr>
          <p:cNvCxnSpPr>
            <a:cxnSpLocks/>
          </p:cNvCxnSpPr>
          <p:nvPr/>
        </p:nvCxnSpPr>
        <p:spPr>
          <a:xfrm rot="7200000" flipV="1">
            <a:off x="2756389" y="604715"/>
            <a:ext cx="0" cy="156942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0B06BAE-2D10-3765-B23B-77618D785630}"/>
              </a:ext>
            </a:extLst>
          </p:cNvPr>
          <p:cNvSpPr txBox="1"/>
          <p:nvPr/>
        </p:nvSpPr>
        <p:spPr>
          <a:xfrm>
            <a:off x="2500421" y="466098"/>
            <a:ext cx="148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Incident wave direction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B17698-60A3-9F65-E7A8-FB4B950445FD}"/>
              </a:ext>
            </a:extLst>
          </p:cNvPr>
          <p:cNvSpPr txBox="1"/>
          <p:nvPr/>
        </p:nvSpPr>
        <p:spPr>
          <a:xfrm>
            <a:off x="4391758" y="1852124"/>
            <a:ext cx="61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CEB6A9A-1A16-7814-C127-6D942568B5A4}"/>
              </a:ext>
            </a:extLst>
          </p:cNvPr>
          <p:cNvSpPr txBox="1"/>
          <p:nvPr/>
        </p:nvSpPr>
        <p:spPr>
          <a:xfrm>
            <a:off x="6712927" y="3003916"/>
            <a:ext cx="4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1C53ED-A7FB-E8B2-C661-C6E823613148}"/>
              </a:ext>
            </a:extLst>
          </p:cNvPr>
          <p:cNvSpPr txBox="1"/>
          <p:nvPr/>
        </p:nvSpPr>
        <p:spPr>
          <a:xfrm>
            <a:off x="6875585" y="2466242"/>
            <a:ext cx="11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Starboard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A43F73-2ED8-177F-A484-CD6D026F019B}"/>
              </a:ext>
            </a:extLst>
          </p:cNvPr>
          <p:cNvSpPr txBox="1"/>
          <p:nvPr/>
        </p:nvSpPr>
        <p:spPr>
          <a:xfrm>
            <a:off x="4391758" y="5295260"/>
            <a:ext cx="5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399186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DC47BA-3D87-6447-219D-4D3BB92EF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0"/>
          <a:stretch/>
        </p:blipFill>
        <p:spPr>
          <a:xfrm>
            <a:off x="60960" y="80216"/>
            <a:ext cx="12070080" cy="66975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8FF64-1826-0891-B661-59C75526CC5E}"/>
              </a:ext>
            </a:extLst>
          </p:cNvPr>
          <p:cNvSpPr txBox="1"/>
          <p:nvPr/>
        </p:nvSpPr>
        <p:spPr>
          <a:xfrm>
            <a:off x="1307592" y="2382012"/>
            <a:ext cx="615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6657A-3A3D-595C-144E-227FE428F3FE}"/>
              </a:ext>
            </a:extLst>
          </p:cNvPr>
          <p:cNvSpPr txBox="1"/>
          <p:nvPr/>
        </p:nvSpPr>
        <p:spPr>
          <a:xfrm>
            <a:off x="10117836" y="2660904"/>
            <a:ext cx="46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A52D4B-6147-AD84-D0D3-AC2A3CF0D2D2}"/>
              </a:ext>
            </a:extLst>
          </p:cNvPr>
          <p:cNvCxnSpPr>
            <a:cxnSpLocks/>
          </p:cNvCxnSpPr>
          <p:nvPr/>
        </p:nvCxnSpPr>
        <p:spPr>
          <a:xfrm flipV="1">
            <a:off x="520729" y="4409256"/>
            <a:ext cx="0" cy="1031104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842758-078A-828B-8B51-41950D4C9C2D}"/>
              </a:ext>
            </a:extLst>
          </p:cNvPr>
          <p:cNvCxnSpPr>
            <a:cxnSpLocks/>
          </p:cNvCxnSpPr>
          <p:nvPr/>
        </p:nvCxnSpPr>
        <p:spPr>
          <a:xfrm rot="5400000" flipV="1">
            <a:off x="1036281" y="4924808"/>
            <a:ext cx="0" cy="10311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E151336-C29A-F32A-4A27-5299E831660D}"/>
              </a:ext>
            </a:extLst>
          </p:cNvPr>
          <p:cNvSpPr txBox="1"/>
          <p:nvPr/>
        </p:nvSpPr>
        <p:spPr>
          <a:xfrm>
            <a:off x="1551833" y="52556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97E2DE-B9CC-AB54-DA0D-B6E0CE34163E}"/>
              </a:ext>
            </a:extLst>
          </p:cNvPr>
          <p:cNvSpPr txBox="1"/>
          <p:nvPr/>
        </p:nvSpPr>
        <p:spPr>
          <a:xfrm>
            <a:off x="369085" y="408668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45F2A2E-2C55-285C-164F-780324B47AEE}"/>
              </a:ext>
            </a:extLst>
          </p:cNvPr>
          <p:cNvSpPr/>
          <p:nvPr/>
        </p:nvSpPr>
        <p:spPr>
          <a:xfrm>
            <a:off x="2321169" y="3506443"/>
            <a:ext cx="1899138" cy="1899138"/>
          </a:xfrm>
          <a:prstGeom prst="arc">
            <a:avLst>
              <a:gd name="adj1" fmla="val 5337121"/>
              <a:gd name="adj2" fmla="val 18971553"/>
            </a:avLst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FA46838-F632-039E-FAE7-C2C779D366A3}"/>
              </a:ext>
            </a:extLst>
          </p:cNvPr>
          <p:cNvSpPr/>
          <p:nvPr/>
        </p:nvSpPr>
        <p:spPr>
          <a:xfrm>
            <a:off x="8269165" y="3541222"/>
            <a:ext cx="1899138" cy="1899138"/>
          </a:xfrm>
          <a:prstGeom prst="arc">
            <a:avLst>
              <a:gd name="adj1" fmla="val 5337121"/>
              <a:gd name="adj2" fmla="val 18971553"/>
            </a:avLst>
          </a:prstGeom>
          <a:ln w="762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32B029-123A-4341-B4A2-B31AC36BA677}"/>
              </a:ext>
            </a:extLst>
          </p:cNvPr>
          <p:cNvSpPr txBox="1"/>
          <p:nvPr/>
        </p:nvSpPr>
        <p:spPr>
          <a:xfrm>
            <a:off x="3894780" y="3244333"/>
            <a:ext cx="197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flap.bowFlap_deg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4D227-BB60-4746-90ED-97117018B64C}"/>
              </a:ext>
            </a:extLst>
          </p:cNvPr>
          <p:cNvSpPr txBox="1"/>
          <p:nvPr/>
        </p:nvSpPr>
        <p:spPr>
          <a:xfrm>
            <a:off x="9800948" y="3316778"/>
            <a:ext cx="1823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flap.aftFlap_deg</a:t>
            </a:r>
            <a:endParaRPr lang="en-US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41DEA7D1-60E5-4E88-A8B7-B061ACE49339}"/>
              </a:ext>
            </a:extLst>
          </p:cNvPr>
          <p:cNvSpPr/>
          <p:nvPr/>
        </p:nvSpPr>
        <p:spPr>
          <a:xfrm>
            <a:off x="6347829" y="4815609"/>
            <a:ext cx="1242643" cy="1242643"/>
          </a:xfrm>
          <a:prstGeom prst="arc">
            <a:avLst>
              <a:gd name="adj1" fmla="val 5337121"/>
              <a:gd name="adj2" fmla="val 18971553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2776E-65D6-4497-BF7C-B93877D2AB15}"/>
              </a:ext>
            </a:extLst>
          </p:cNvPr>
          <p:cNvSpPr txBox="1"/>
          <p:nvPr/>
        </p:nvSpPr>
        <p:spPr>
          <a:xfrm>
            <a:off x="3774778" y="4419783"/>
            <a:ext cx="207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motor.bowPos_rad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F1DBF-D43A-44BB-8F33-D36822932FED}"/>
              </a:ext>
            </a:extLst>
          </p:cNvPr>
          <p:cNvSpPr txBox="1"/>
          <p:nvPr/>
        </p:nvSpPr>
        <p:spPr>
          <a:xfrm>
            <a:off x="6129857" y="4370156"/>
            <a:ext cx="1923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motor.aftPos_rad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16812-80FB-48F4-BD8B-157DF9B0A90B}"/>
              </a:ext>
            </a:extLst>
          </p:cNvPr>
          <p:cNvSpPr txBox="1"/>
          <p:nvPr/>
        </p:nvSpPr>
        <p:spPr>
          <a:xfrm>
            <a:off x="3894780" y="6432672"/>
            <a:ext cx="3771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Cycling low power resets position zero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D3FE3C-2F80-4D32-BD5A-171142C8A035}"/>
              </a:ext>
            </a:extLst>
          </p:cNvPr>
          <p:cNvSpPr txBox="1"/>
          <p:nvPr/>
        </p:nvSpPr>
        <p:spPr>
          <a:xfrm>
            <a:off x="3767784" y="4156607"/>
            <a:ext cx="2423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motor.bowTorque_Nm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88CB5A-6B91-4233-9ECD-12F26250975F}"/>
              </a:ext>
            </a:extLst>
          </p:cNvPr>
          <p:cNvSpPr txBox="1"/>
          <p:nvPr/>
        </p:nvSpPr>
        <p:spPr>
          <a:xfrm>
            <a:off x="6123076" y="4128580"/>
            <a:ext cx="227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r>
              <a:rPr lang="en-US" dirty="0" err="1"/>
              <a:t>motor.aftTorque_Nm</a:t>
            </a:r>
            <a:endParaRPr lang="en-US" dirty="0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9B52DFF5-79CD-4AE9-A723-1EA63FA8D9B3}"/>
              </a:ext>
            </a:extLst>
          </p:cNvPr>
          <p:cNvSpPr/>
          <p:nvPr/>
        </p:nvSpPr>
        <p:spPr>
          <a:xfrm>
            <a:off x="4793830" y="4799642"/>
            <a:ext cx="1242643" cy="1242643"/>
          </a:xfrm>
          <a:prstGeom prst="arc">
            <a:avLst>
              <a:gd name="adj1" fmla="val 5337121"/>
              <a:gd name="adj2" fmla="val 18971553"/>
            </a:avLst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5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56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Bosma, Bret</dc:creator>
  <cp:lastModifiedBy>Bosma, Bret</cp:lastModifiedBy>
  <cp:revision>7</cp:revision>
  <dcterms:created xsi:type="dcterms:W3CDTF">2024-12-18T23:35:54Z</dcterms:created>
  <dcterms:modified xsi:type="dcterms:W3CDTF">2024-12-19T17:35:11Z</dcterms:modified>
</cp:coreProperties>
</file>