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63E-95DA-E3D7-81E1-A724E7BE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94F0-DA58-1657-A09F-FAD1A07C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80B2-FEC9-1348-DE9E-5B05B2E7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A1C-5408-9177-0E12-0EB9564D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42C6-D0FA-4B92-E8E6-06DB79E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3E4B-F3D3-5DC9-40CF-C5209E26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C64F-648F-9EC6-B81F-9DF73661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625F-3F63-0AC7-7395-E07C3E1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401A-BF0E-71E9-9C7C-692637AC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FD86-47AF-6043-0859-C478D11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BFBD-892E-0804-1F38-E057F99C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A0B0-29CB-041E-8D3D-7CB2E7EE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BE73-FF64-400A-06C6-0B1E70C7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4118-F30D-008F-1AFF-0A303622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4CC4-29AE-24CE-4DCA-28DF8A21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1F5-DA7A-3E61-24E0-37201D3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FE11-6FF8-01BB-9DBF-A099FAE7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842-25AD-041B-F888-8E2079A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48EE-A48E-01A8-E115-3D39E02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AE2C-8DB6-1519-CC13-C3D9112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C42-5665-5F8F-0257-1B10C7F6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D164-D17B-1210-6C99-237C6D1F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69A6-420D-84D7-80C2-766F11B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BD8-D541-B3AD-EC6F-358DD4D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B84E-4068-0CBA-DB56-9BBCADD1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1736-09CC-7ADF-3488-444DB2D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07FA-B071-25DD-194E-85E18949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7543-8CF7-F99C-626C-E5115E03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BC98-938A-7E9E-3156-7B503741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008D-9063-43F6-3FCD-DF900BC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5BD0-248A-F97B-04DC-1D15C16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F962-E387-3BB2-ABB0-39C94683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8F5A-F285-1AA6-A197-23451D1E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5FB0-6898-CBB3-FA23-F85214DD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2818-FEC8-2729-CF7D-96485561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C4565-6EBC-7368-58D2-B7747316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9BCD-66A7-B4DF-7190-6D266DA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62DC-F918-F9B6-14BB-A6D64215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DD09-3F9C-C3AB-D3FC-1C591E0E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9F0B-38DF-3886-2696-77F5E0CF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2BFB9-38F3-139B-32EC-AEF2067A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55E97-F6DA-4C66-2C11-BF7F8D0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2365-9F71-2656-8A1D-D60A540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E985C-AD88-7401-270C-0D78051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1FCDC-84BE-6A0E-AD91-F12C4A0B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8C4B-C68E-A0DD-AE6D-1879FDA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E34-2C71-6094-30D2-C8A75A3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7279-703E-4C3E-A035-FF480AA7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033D-CCD8-F44A-D3F2-44248D1F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913C-628E-5650-5C27-3B5ED10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E75F-DA3E-DF51-92B9-6C5AA589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3A81-B55C-B529-F9CA-84C6330F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B8C-02B1-0225-3D5D-99EEB3E4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FBE5-AC7D-FAC2-9746-579E5762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B44E-16E1-BE35-397A-FEC8CC16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9F32-DB54-FC5A-FE52-0443FFD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C5E1-7284-0B17-2152-B44DCCDB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7EFA-F113-BAEE-6F0B-1B225AAF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4ACF0-E84D-42E9-88C6-B811A4AD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3920-643B-2D98-96E6-706EB307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7600-E595-C286-267E-560A75B8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86-8EC9-91C0-BA59-060CD6FEB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441-1F4D-7B2C-3F95-D345888E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D55-6266-B6F5-D496-0E5D12EC7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1F57-C9C9-7052-A218-7221BF162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B5EA2-0860-7CBA-9529-1EAA94DC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5"/>
          <a:stretch/>
        </p:blipFill>
        <p:spPr>
          <a:xfrm>
            <a:off x="0" y="80216"/>
            <a:ext cx="12088906" cy="6697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DB1ECD-900B-1522-AA49-8BB38D264E2C}"/>
              </a:ext>
            </a:extLst>
          </p:cNvPr>
          <p:cNvGrpSpPr/>
          <p:nvPr/>
        </p:nvGrpSpPr>
        <p:grpSpPr>
          <a:xfrm>
            <a:off x="1182370" y="4118038"/>
            <a:ext cx="1318051" cy="2093181"/>
            <a:chOff x="637247" y="1036334"/>
            <a:chExt cx="1318051" cy="209318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60D0AB-017C-32E2-7605-1009C7A48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894" y="1367118"/>
              <a:ext cx="0" cy="103110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602E8-1472-90CC-37E4-7CFB75E5F7D5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1235373" y="2129091"/>
              <a:ext cx="0" cy="10311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2117F0-1DF2-ADA0-50F3-0E92482087C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235375" y="1613540"/>
              <a:ext cx="0" cy="103110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2A2D20-85DA-A27B-6DA1-CAAEC8EEB73D}"/>
                </a:ext>
              </a:extLst>
            </p:cNvPr>
            <p:cNvSpPr txBox="1"/>
            <p:nvPr/>
          </p:nvSpPr>
          <p:spPr>
            <a:xfrm>
              <a:off x="637247" y="10363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BFDEF-A968-94E4-A227-18CBF404A358}"/>
                </a:ext>
              </a:extLst>
            </p:cNvPr>
            <p:cNvSpPr txBox="1"/>
            <p:nvPr/>
          </p:nvSpPr>
          <p:spPr>
            <a:xfrm>
              <a:off x="1602827" y="168664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38D5AF-9C14-FB77-7B9C-8B83213B0DEA}"/>
                </a:ext>
              </a:extLst>
            </p:cNvPr>
            <p:cNvSpPr txBox="1"/>
            <p:nvPr/>
          </p:nvSpPr>
          <p:spPr>
            <a:xfrm>
              <a:off x="1642392" y="27601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82E42-E6B9-11DA-2E0F-184C329EEA7D}"/>
              </a:ext>
            </a:extLst>
          </p:cNvPr>
          <p:cNvCxnSpPr>
            <a:cxnSpLocks/>
          </p:cNvCxnSpPr>
          <p:nvPr/>
        </p:nvCxnSpPr>
        <p:spPr>
          <a:xfrm rot="7200000" flipV="1">
            <a:off x="2756389" y="604715"/>
            <a:ext cx="0" cy="15694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B06BAE-2D10-3765-B23B-77618D785630}"/>
              </a:ext>
            </a:extLst>
          </p:cNvPr>
          <p:cNvSpPr txBox="1"/>
          <p:nvPr/>
        </p:nvSpPr>
        <p:spPr>
          <a:xfrm>
            <a:off x="2500421" y="466098"/>
            <a:ext cx="148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wave direction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17698-60A3-9F65-E7A8-FB4B950445FD}"/>
              </a:ext>
            </a:extLst>
          </p:cNvPr>
          <p:cNvSpPr txBox="1"/>
          <p:nvPr/>
        </p:nvSpPr>
        <p:spPr>
          <a:xfrm>
            <a:off x="4391758" y="1852124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B6A9A-1A16-7814-C127-6D942568B5A4}"/>
              </a:ext>
            </a:extLst>
          </p:cNvPr>
          <p:cNvSpPr txBox="1"/>
          <p:nvPr/>
        </p:nvSpPr>
        <p:spPr>
          <a:xfrm>
            <a:off x="6712927" y="3003916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C53ED-A7FB-E8B2-C661-C6E823613148}"/>
              </a:ext>
            </a:extLst>
          </p:cNvPr>
          <p:cNvSpPr txBox="1"/>
          <p:nvPr/>
        </p:nvSpPr>
        <p:spPr>
          <a:xfrm>
            <a:off x="6875585" y="2466242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A43F73-2ED8-177F-A484-CD6D026F019B}"/>
              </a:ext>
            </a:extLst>
          </p:cNvPr>
          <p:cNvSpPr txBox="1"/>
          <p:nvPr/>
        </p:nvSpPr>
        <p:spPr>
          <a:xfrm>
            <a:off x="4391758" y="5295260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9918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DC47BA-3D87-6447-219D-4D3BB92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0"/>
          <a:stretch/>
        </p:blipFill>
        <p:spPr>
          <a:xfrm>
            <a:off x="60960" y="80216"/>
            <a:ext cx="12070080" cy="669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8FF64-1826-0891-B661-59C75526CC5E}"/>
              </a:ext>
            </a:extLst>
          </p:cNvPr>
          <p:cNvSpPr txBox="1"/>
          <p:nvPr/>
        </p:nvSpPr>
        <p:spPr>
          <a:xfrm>
            <a:off x="1307592" y="2382012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6657A-3A3D-595C-144E-227FE428F3FE}"/>
              </a:ext>
            </a:extLst>
          </p:cNvPr>
          <p:cNvSpPr txBox="1"/>
          <p:nvPr/>
        </p:nvSpPr>
        <p:spPr>
          <a:xfrm>
            <a:off x="10117836" y="2660904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52D4B-6147-AD84-D0D3-AC2A3CF0D2D2}"/>
              </a:ext>
            </a:extLst>
          </p:cNvPr>
          <p:cNvCxnSpPr>
            <a:cxnSpLocks/>
          </p:cNvCxnSpPr>
          <p:nvPr/>
        </p:nvCxnSpPr>
        <p:spPr>
          <a:xfrm flipV="1">
            <a:off x="520729" y="4409256"/>
            <a:ext cx="0" cy="103110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842758-078A-828B-8B51-41950D4C9C2D}"/>
              </a:ext>
            </a:extLst>
          </p:cNvPr>
          <p:cNvCxnSpPr>
            <a:cxnSpLocks/>
          </p:cNvCxnSpPr>
          <p:nvPr/>
        </p:nvCxnSpPr>
        <p:spPr>
          <a:xfrm rot="5400000" flipV="1">
            <a:off x="1036281" y="4924808"/>
            <a:ext cx="0" cy="10311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1336-C29A-F32A-4A27-5299E831660D}"/>
              </a:ext>
            </a:extLst>
          </p:cNvPr>
          <p:cNvSpPr txBox="1"/>
          <p:nvPr/>
        </p:nvSpPr>
        <p:spPr>
          <a:xfrm>
            <a:off x="1551833" y="525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E2DE-B9CC-AB54-DA0D-B6E0CE34163E}"/>
              </a:ext>
            </a:extLst>
          </p:cNvPr>
          <p:cNvSpPr txBox="1"/>
          <p:nvPr/>
        </p:nvSpPr>
        <p:spPr>
          <a:xfrm>
            <a:off x="369085" y="40866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45F2A2E-2C55-285C-164F-780324B47AEE}"/>
              </a:ext>
            </a:extLst>
          </p:cNvPr>
          <p:cNvSpPr/>
          <p:nvPr/>
        </p:nvSpPr>
        <p:spPr>
          <a:xfrm>
            <a:off x="2321169" y="3506443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FA46838-F632-039E-FAE7-C2C779D366A3}"/>
              </a:ext>
            </a:extLst>
          </p:cNvPr>
          <p:cNvSpPr/>
          <p:nvPr/>
        </p:nvSpPr>
        <p:spPr>
          <a:xfrm>
            <a:off x="8269165" y="3541222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2B029-123A-4341-B4A2-B31AC36BA677}"/>
              </a:ext>
            </a:extLst>
          </p:cNvPr>
          <p:cNvSpPr txBox="1"/>
          <p:nvPr/>
        </p:nvSpPr>
        <p:spPr>
          <a:xfrm>
            <a:off x="3894780" y="3244333"/>
            <a:ext cx="197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flap.bowFlap_deg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4D227-BB60-4746-90ED-97117018B64C}"/>
              </a:ext>
            </a:extLst>
          </p:cNvPr>
          <p:cNvSpPr txBox="1"/>
          <p:nvPr/>
        </p:nvSpPr>
        <p:spPr>
          <a:xfrm>
            <a:off x="9800948" y="3316778"/>
            <a:ext cx="18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flap.aftFlap_deg</a:t>
            </a:r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1DEA7D1-60E5-4E88-A8B7-B061ACE49339}"/>
              </a:ext>
            </a:extLst>
          </p:cNvPr>
          <p:cNvSpPr/>
          <p:nvPr/>
        </p:nvSpPr>
        <p:spPr>
          <a:xfrm>
            <a:off x="6241233" y="4653547"/>
            <a:ext cx="1573626" cy="1573626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DEF848E-5BC2-407D-AAEB-A284717DDDE7}"/>
              </a:ext>
            </a:extLst>
          </p:cNvPr>
          <p:cNvSpPr/>
          <p:nvPr/>
        </p:nvSpPr>
        <p:spPr>
          <a:xfrm>
            <a:off x="4667607" y="4618768"/>
            <a:ext cx="1573626" cy="1573626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2776E-65D6-4497-BF7C-B93877D2AB15}"/>
              </a:ext>
            </a:extLst>
          </p:cNvPr>
          <p:cNvSpPr txBox="1"/>
          <p:nvPr/>
        </p:nvSpPr>
        <p:spPr>
          <a:xfrm>
            <a:off x="3994171" y="4265317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motor.bowPos_rad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F1DBF-D43A-44BB-8F33-D36822932FED}"/>
              </a:ext>
            </a:extLst>
          </p:cNvPr>
          <p:cNvSpPr txBox="1"/>
          <p:nvPr/>
        </p:nvSpPr>
        <p:spPr>
          <a:xfrm>
            <a:off x="6096000" y="4259994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motor.aftPos_rad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6812-80FB-48F4-BD8B-157DF9B0A90B}"/>
              </a:ext>
            </a:extLst>
          </p:cNvPr>
          <p:cNvSpPr txBox="1"/>
          <p:nvPr/>
        </p:nvSpPr>
        <p:spPr>
          <a:xfrm>
            <a:off x="3894780" y="6432672"/>
            <a:ext cx="37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Cycling low power resets position zero</a:t>
            </a:r>
          </a:p>
        </p:txBody>
      </p:sp>
    </p:spTree>
    <p:extLst>
      <p:ext uri="{BB962C8B-B14F-4D97-AF65-F5344CB8AC3E}">
        <p14:creationId xmlns:p14="http://schemas.microsoft.com/office/powerpoint/2010/main" val="561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Bosma, Bret</dc:creator>
  <cp:lastModifiedBy>Bosma, Bret</cp:lastModifiedBy>
  <cp:revision>4</cp:revision>
  <dcterms:created xsi:type="dcterms:W3CDTF">2024-12-18T23:35:54Z</dcterms:created>
  <dcterms:modified xsi:type="dcterms:W3CDTF">2024-12-19T00:47:52Z</dcterms:modified>
</cp:coreProperties>
</file>