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9" r:id="rId10"/>
    <p:sldId id="264" r:id="rId11"/>
    <p:sldId id="270" r:id="rId12"/>
    <p:sldId id="271" r:id="rId13"/>
    <p:sldId id="27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60"/>
  </p:normalViewPr>
  <p:slideViewPr>
    <p:cSldViewPr snapToGrid="0">
      <p:cViewPr varScale="1">
        <p:scale>
          <a:sx n="118" d="100"/>
          <a:sy n="118" d="100"/>
        </p:scale>
        <p:origin x="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E2AA1-CBEE-0F42-82B1-8F59C28BAE56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A9A9-46E0-7B47-8E90-F3DFBFFB018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12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E748-ADA9-E3B1-D71F-E2DD3A90E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306CC-9798-38B8-2E0B-A0F7C7C3E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0D36-ADC7-CDF1-C90F-8EE2AD9C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43FE8-B509-EE4D-9BEE-FFC5C3FD91E6}" type="datetime1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496-CD50-74D0-5304-5FAD6A2C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A9E0-C6F2-4D47-0FCE-403BBFBC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CC23-21CA-D2B2-A536-67F1709F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F7FD9-09A2-C7C0-EAAA-E572F6C85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E268F-FB47-D12D-9DA3-9F7D7151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31570-0D13-0742-96C8-6834A2F435BD}" type="datetime1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DD24-D812-4B3C-7541-798ECFAE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0D19-5C56-612D-7C09-AF9DDD40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53F3E-60DE-0D08-0223-1F7D7125C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7DE12-1062-3C39-2FD9-2D43EA0A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656F-25DA-2AAD-B952-1FDA3937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77373-943A-4944-9FE7-54EDD15A86CA}" type="datetime1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9D778-B282-2296-031E-74147335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9FED-1B91-6F76-C6C8-2B4A6957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A849-13F2-F15B-331E-DAFBBD63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6CDBF2-8FF1-66C1-9EB0-AC5E5830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5832A1-11F9-09DF-9A5C-7E1D0E79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B88-B504-F64B-9031-80095BBF79EF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C0E4D0-B0DC-914A-D497-E82AB66E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2675753-E5DA-7DFE-9CCA-25F55EA6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BC49-08DA-2474-8531-89894777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3F95-0F65-A390-9F6F-73B89AFB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1EF6-9CBC-08FB-3F80-8477B4C1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1A7C-B6FC-9A4F-8EDF-5AEAC65E4C7E}" type="datetime1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84E00-FF0D-E65F-5521-9A9635FC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7E965-2E27-83A9-ADE0-AA9672CF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7850-C168-39AD-8F8F-A7122467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9CCF-BE27-6AC7-320E-D0B75646D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5BA3-CE09-CD19-F31A-4463C650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739E-3257-5982-30C5-045958CE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E834-99EB-3446-9EBC-257DADDF4A8A}" type="datetime1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D1D08-4D87-B832-77C6-19C4FE17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A7788-35D4-ACA1-480F-04E33EB9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F834-4547-2309-A140-15008082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01A8-1CD7-0291-16B2-0F3BC517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A8EB1-B025-8D90-4789-29D933888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60206-D84D-58A9-D1DA-92D052894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D8E1F-8FA3-AF1A-2D43-C1F4F8758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284AA-8A18-2EF3-C82D-3FF2DC60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9F7C-71A2-F04D-82C4-5644CEC1F714}" type="datetime1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E1ED0-2002-C0E9-944E-95FED3E1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6FBFA-2F7D-64CE-D99B-A9223AB5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8902-593A-4B45-F556-6655A0D8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3E085-DE99-8CEE-5E9D-A03B6B70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85E-AD19-B647-AA5A-79FB74CC66A1}" type="datetime1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3AD62-E532-CD40-5D4B-0249DF81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B9C3F-EDAF-EFF1-EC91-977DAC4D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B1EEC-84F7-E34D-F803-98054260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1D5D-5F73-9E4E-919E-F0939A0A4038}" type="datetime1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A8867-869B-A8E8-008F-05A82DC0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105BA-CF72-8829-2C7C-E4FA1D0B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9CF6-79FF-90BA-6B01-BB4242B5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CE1A1-B95F-95FC-9187-49ACA4C8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EC23D-A680-332D-5A05-5B9347417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748D3-067B-E27F-0272-DA75CCD7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9726-3862-EA45-9041-BED2DEDBF8C7}" type="datetime1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5304F-595D-DF1A-27E2-392011F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342FC-1004-7A0D-A82B-468F98D1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1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8971-907B-4025-30E4-460DE840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3D139-C8E5-3639-5B53-AD5003398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BEE39-8701-4B4D-559F-DF9EE3AA1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8315-8ADA-0FC9-7183-C99578A3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2FCA-FDD2-DA47-9F2E-B08377599A78}" type="datetime1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91BCB-0113-764B-6824-0233AAD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4EDD1-5D02-A1C5-46DD-33C191BC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92FD4-BF1E-1291-769C-316749CB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1543-8DF3-6D4B-35C8-65F2F84AF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21046-2CD0-3346-BF25-46B596470B27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5945-F823-F425-A7F2-C2153E1B5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41BA3-3E56-2C49-86B3-83FDEFDBE8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C0A8B54-D4EE-3AD0-95BC-6433A41B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C1BA96A-FC0E-C77F-B63C-62A325353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UEO Stage S4 - MEYZAT FORTEZA Pierre</a:t>
            </a:r>
            <a:endParaRPr lang="en-US" dirty="0"/>
          </a:p>
        </p:txBody>
      </p:sp>
      <p:pic>
        <p:nvPicPr>
          <p:cNvPr id="11" name="Picture 10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47CEB59D-FA10-F0FE-BD8B-68B1A361042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39700" y="76421"/>
            <a:ext cx="1397000" cy="1209232"/>
          </a:xfrm>
          <a:prstGeom prst="rect">
            <a:avLst/>
          </a:prstGeom>
        </p:spPr>
      </p:pic>
      <p:pic>
        <p:nvPicPr>
          <p:cNvPr id="13" name="Picture 12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5325876B-750C-4D48-4272-94402C0879F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84332" y="-377281"/>
            <a:ext cx="4407668" cy="166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6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587-5CCA-FA27-41CC-79EACF421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Stage UEO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4FEE9-CFBF-89AB-E04E-4B22E8BF4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Découverte du Monde de l’Entreprise</a:t>
            </a:r>
          </a:p>
          <a:p>
            <a:r>
              <a:rPr lang="fr-FR" dirty="0"/>
              <a:t>Stage </a:t>
            </a:r>
            <a:r>
              <a:rPr lang="fr-FR" noProof="0" dirty="0"/>
              <a:t>réalisé</a:t>
            </a:r>
            <a:r>
              <a:rPr lang="fr-FR" dirty="0"/>
              <a:t> chez Altitude Infrastructure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943D2-BAED-4239-84FD-2B717B2B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87C6-A5EF-A844-8352-4D53B37D503F}" type="datetime1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280C-EB2D-5419-C6B7-74517E7C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2CE1-4BE1-4873-7A4B-B2E1FA8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F0584-B673-36F1-D8A5-E1EB98555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EF43C-AA33-7A26-B505-A0EAC5BDF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fr-FR" dirty="0"/>
              <a:t>Environnement Python de QGIS</a:t>
            </a:r>
          </a:p>
          <a:p>
            <a:pPr lvl="1"/>
            <a:r>
              <a:rPr lang="fr-FR" dirty="0"/>
              <a:t>Isolation de celui-ci</a:t>
            </a:r>
          </a:p>
          <a:p>
            <a:pPr lvl="1"/>
            <a:r>
              <a:rPr lang="fr-FR" dirty="0"/>
              <a:t>Environnement non requêtable hors QGIS</a:t>
            </a:r>
          </a:p>
          <a:p>
            <a:pPr lvl="1"/>
            <a:r>
              <a:rPr lang="fr-FR" dirty="0"/>
              <a:t>Utilisation </a:t>
            </a:r>
            <a:r>
              <a:rPr lang="fr-FR" dirty="0" err="1"/>
              <a:t>pip</a:t>
            </a:r>
            <a:r>
              <a:rPr lang="fr-FR" dirty="0"/>
              <a:t> impossible</a:t>
            </a:r>
          </a:p>
          <a:p>
            <a:pPr lvl="1"/>
            <a:r>
              <a:rPr lang="fr-FR" dirty="0"/>
              <a:t>Environnement instable</a:t>
            </a:r>
          </a:p>
          <a:p>
            <a:r>
              <a:rPr lang="fr-FR" dirty="0"/>
              <a:t>QT Designer difficile à manipuler</a:t>
            </a:r>
          </a:p>
          <a:p>
            <a:r>
              <a:rPr lang="fr-FR" dirty="0"/>
              <a:t>Synchronisation QT et </a:t>
            </a:r>
            <a:r>
              <a:rPr lang="fr-FR" dirty="0" err="1"/>
              <a:t>BackEnd</a:t>
            </a:r>
            <a:r>
              <a:rPr lang="fr-FR" dirty="0"/>
              <a:t> : méthodes, blocages, crash</a:t>
            </a:r>
          </a:p>
          <a:p>
            <a:r>
              <a:rPr lang="fr-FR" dirty="0"/>
              <a:t>Manque de temps et d’organisation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337ABF-8BB0-549D-6124-C4C3A430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637"/>
            <a:ext cx="10515600" cy="1325563"/>
          </a:xfrm>
        </p:spPr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AA523-3C7C-A716-5AB4-E11C0AE7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89C6-0043-3C41-AC11-6B4B44D4B5C7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6BC16-3B2F-69E6-A3EE-EF152773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7DE4-02D4-AAC1-7CBE-46E0B3D3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32E82-5E44-0FEB-B244-E85C75E6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2F80-7E82-3562-E206-35537C73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B88-B504-F64B-9031-80095BBF79EF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0CDD-2FF2-B20A-99A4-84922F2A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EF12-3E47-51DC-7383-3B4E7397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11</a:t>
            </a:fld>
            <a:endParaRPr lang="en-US"/>
          </a:p>
        </p:txBody>
      </p:sp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7FC180-9651-7937-7210-85C2F3241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239" y="1076962"/>
            <a:ext cx="8233932" cy="565073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50A382-E0E2-4021-F1DF-D583C2D21598}"/>
              </a:ext>
            </a:extLst>
          </p:cNvPr>
          <p:cNvSpPr txBox="1"/>
          <p:nvPr/>
        </p:nvSpPr>
        <p:spPr>
          <a:xfrm>
            <a:off x="4615265" y="3903425"/>
            <a:ext cx="296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F Pro Medium" pitchFamily="2" charset="0"/>
                <a:ea typeface="SF Pro Medium" pitchFamily="2" charset="0"/>
                <a:cs typeface="SF Pro Medium" pitchFamily="2" charset="0"/>
              </a:rPr>
              <a:t>BGE2RD</a:t>
            </a:r>
          </a:p>
        </p:txBody>
      </p:sp>
    </p:spTree>
    <p:extLst>
      <p:ext uri="{BB962C8B-B14F-4D97-AF65-F5344CB8AC3E}">
        <p14:creationId xmlns:p14="http://schemas.microsoft.com/office/powerpoint/2010/main" val="126493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893F4-A33B-AE78-B858-7698B2AFE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861B2B-8E65-FA92-8136-347CFE0D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4BC8-E5D3-3915-DE88-E1004E5E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B88-B504-F64B-9031-80095BBF79EF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6472-7717-2C65-E4BD-0FDFE863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C2E7C-7F38-B061-975C-4DC73AB0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12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1FE31EA-F230-9E97-E423-7CC000022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46239" y="1076962"/>
            <a:ext cx="8233932" cy="5650738"/>
          </a:xfrm>
        </p:spPr>
      </p:pic>
    </p:spTree>
    <p:extLst>
      <p:ext uri="{BB962C8B-B14F-4D97-AF65-F5344CB8AC3E}">
        <p14:creationId xmlns:p14="http://schemas.microsoft.com/office/powerpoint/2010/main" val="222044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63112-1A2B-6D23-C74C-52904F42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90ACDF-908E-516C-338E-E359E549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AA08-05C3-85CF-8B7F-DB8673B4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B88-B504-F64B-9031-80095BBF79EF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38DD5-84E3-F01C-38BD-3E58DD87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DBC4-7C49-595D-58C8-0279874A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13</a:t>
            </a:fld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B0843EE-9984-8D6B-E741-691D6CB23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46239" y="1076962"/>
            <a:ext cx="8233932" cy="5650738"/>
          </a:xfrm>
        </p:spPr>
      </p:pic>
    </p:spTree>
    <p:extLst>
      <p:ext uri="{BB962C8B-B14F-4D97-AF65-F5344CB8AC3E}">
        <p14:creationId xmlns:p14="http://schemas.microsoft.com/office/powerpoint/2010/main" val="176862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5B1B3-9121-61E1-5532-5473DA72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2766E8-BDE7-90DA-1047-EECFDA3B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en-US" dirty="0"/>
              <a:t>Modules </a:t>
            </a:r>
            <a:r>
              <a:rPr lang="en-US" dirty="0" err="1"/>
              <a:t>distribués</a:t>
            </a:r>
            <a:r>
              <a:rPr lang="en-US" dirty="0"/>
              <a:t> :</a:t>
            </a:r>
          </a:p>
          <a:p>
            <a:pPr lvl="1"/>
            <a:r>
              <a:rPr lang="en-US" dirty="0" err="1"/>
              <a:t>msal</a:t>
            </a:r>
            <a:endParaRPr lang="en-US" dirty="0"/>
          </a:p>
          <a:p>
            <a:pPr lvl="1"/>
            <a:r>
              <a:rPr lang="en-US" dirty="0" err="1"/>
              <a:t>msal_extensions</a:t>
            </a:r>
            <a:endParaRPr lang="en-US" dirty="0"/>
          </a:p>
          <a:p>
            <a:pPr lvl="1"/>
            <a:r>
              <a:rPr lang="en-US" dirty="0" err="1"/>
              <a:t>msgraph_core</a:t>
            </a:r>
            <a:endParaRPr lang="en-US" dirty="0"/>
          </a:p>
          <a:p>
            <a:pPr lvl="1"/>
            <a:r>
              <a:rPr lang="en-US" dirty="0"/>
              <a:t>requests</a:t>
            </a:r>
          </a:p>
          <a:p>
            <a:r>
              <a:rPr lang="en-US" dirty="0" err="1"/>
              <a:t>Utilisation</a:t>
            </a:r>
            <a:r>
              <a:rPr lang="en-US" dirty="0"/>
              <a:t> des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ThreadPoolExecutor</a:t>
            </a:r>
            <a:r>
              <a:rPr lang="en-US" dirty="0"/>
              <a:t>, </a:t>
            </a:r>
            <a:r>
              <a:rPr lang="en-US" dirty="0" err="1"/>
              <a:t>QMetaObject.invokeMethod</a:t>
            </a:r>
            <a:endParaRPr lang="en-US" dirty="0"/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6F54F-3BC7-4724-63C2-2E23C22F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637"/>
            <a:ext cx="10515600" cy="1325563"/>
          </a:xfrm>
        </p:spPr>
        <p:txBody>
          <a:bodyPr/>
          <a:lstStyle/>
          <a:p>
            <a:r>
              <a:rPr lang="fr-FR" dirty="0"/>
              <a:t>Techniques mises en œuvre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85F1-393B-D90E-37C2-2A21F795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4199-F0BA-7341-B9D7-E91B16BA5DCC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2168-0F1C-9067-6ABD-6F3526B7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4227-11CF-8B1B-470D-E53BA471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7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908D0-C09E-1551-A141-39523C8A1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152A3C-64B7-DE77-7235-1E8F7C19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en-US" dirty="0"/>
              <a:t>Manipulation de QT</a:t>
            </a:r>
          </a:p>
          <a:p>
            <a:r>
              <a:rPr lang="en-US" dirty="0"/>
              <a:t>Travail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autonomie</a:t>
            </a:r>
            <a:endParaRPr lang="en-US" dirty="0"/>
          </a:p>
          <a:p>
            <a:r>
              <a:rPr lang="fr-FR" dirty="0"/>
              <a:t>Gestion de projet de A à Z</a:t>
            </a:r>
          </a:p>
          <a:p>
            <a:r>
              <a:rPr lang="fr-FR" dirty="0"/>
              <a:t>Production d’un rendu</a:t>
            </a:r>
          </a:p>
          <a:p>
            <a:r>
              <a:rPr lang="fr-FR" dirty="0"/>
              <a:t>Organisation en conditions réelles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F99D1C-AF51-8B0E-65DA-13435AD3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637"/>
            <a:ext cx="10515600" cy="1325563"/>
          </a:xfrm>
        </p:spPr>
        <p:txBody>
          <a:bodyPr/>
          <a:lstStyle/>
          <a:p>
            <a:r>
              <a:rPr lang="fr-FR" dirty="0"/>
              <a:t>Compétences acquises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E96D3-E3EC-3CB5-2419-AA082B9A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BEDE0-2225-C949-84A3-4932DF92800F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7AC53-699B-3234-74FD-5869DF87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3CC2-BBAD-5925-C669-E0B62CB2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81015-C5C7-EE78-BE87-1E76B7BC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D5EB-8B2D-5CDE-D1FA-E00523C8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0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BE6B5-0950-0099-83D7-F966482A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2D43-96BA-AB4A-9A34-F8379264E0F8}" type="datetime1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0C369-74B9-209A-AB77-C30721B4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C5252-5548-B1A7-C4F0-22C2B412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13D9F-CE37-199F-1BA0-D4D0F10C9F61}"/>
              </a:ext>
            </a:extLst>
          </p:cNvPr>
          <p:cNvSpPr/>
          <p:nvPr/>
        </p:nvSpPr>
        <p:spPr>
          <a:xfrm>
            <a:off x="425440" y="2908300"/>
            <a:ext cx="2355848" cy="2120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Première expérience IT en conditions réelles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5CAE31-6B46-2989-74C7-F4220ED31BF7}"/>
              </a:ext>
            </a:extLst>
          </p:cNvPr>
          <p:cNvSpPr/>
          <p:nvPr/>
        </p:nvSpPr>
        <p:spPr>
          <a:xfrm>
            <a:off x="6254752" y="2895600"/>
            <a:ext cx="2355848" cy="2120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Connaissance du monde du travail, réalité derrière fantasme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267936-EC6C-F4FF-E0DD-CB2CFAB5798A}"/>
              </a:ext>
            </a:extLst>
          </p:cNvPr>
          <p:cNvSpPr/>
          <p:nvPr/>
        </p:nvSpPr>
        <p:spPr>
          <a:xfrm>
            <a:off x="3340096" y="2882900"/>
            <a:ext cx="2355848" cy="2120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Découverte Python et QT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59C5CF-9AF3-69A7-8DA3-2C7FA99F19C6}"/>
              </a:ext>
            </a:extLst>
          </p:cNvPr>
          <p:cNvSpPr/>
          <p:nvPr/>
        </p:nvSpPr>
        <p:spPr>
          <a:xfrm>
            <a:off x="9169408" y="2908300"/>
            <a:ext cx="2355848" cy="2120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Envie de poursuite d’études renforcée</a:t>
            </a:r>
          </a:p>
        </p:txBody>
      </p:sp>
    </p:spTree>
    <p:extLst>
      <p:ext uri="{BB962C8B-B14F-4D97-AF65-F5344CB8AC3E}">
        <p14:creationId xmlns:p14="http://schemas.microsoft.com/office/powerpoint/2010/main" val="396981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E394-F63F-8A44-7A74-6BCBB46D0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02632-2631-AA90-FAA0-E76CA0309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dirty="0"/>
              <a:t>Comment intégrer des données métiers sur SharePoint dans le SIG QGIS pour améliorer le déploiement de la fibre sur un territoire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287F-F99C-CE25-2BFB-0289B557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0C49-78E7-C24A-8090-779F345A6B54}" type="datetime1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9935-74F1-25B9-1E14-D3E45116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27DE-0175-5411-0F1D-13F24FC7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6D627F-1920-CD43-57E6-2B9CDCFF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Contexte du stage</a:t>
            </a:r>
          </a:p>
          <a:p>
            <a:r>
              <a:rPr lang="fr-FR" dirty="0"/>
              <a:t>Objectifs posés</a:t>
            </a:r>
          </a:p>
          <a:p>
            <a:r>
              <a:rPr lang="fr-FR" dirty="0"/>
              <a:t>Développement du plugin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/>
              <a:t>Compétences acquises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F8CEC-F312-F20A-193C-72B6AC65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2011"/>
            <a:ext cx="10515600" cy="1325563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CDC8-C08D-6667-8F4E-B03E7721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7D02-D490-C14B-A637-80487D449DF3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A7B1-8F35-9F9E-A3CF-531670E7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6690-D3DF-3F11-BDE1-B67B5A77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3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37EB-2A42-385B-48B0-A2E584D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0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Présentation d’Altitude Infrastructure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E9722-554C-63DC-DB87-74A5CE91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38AE2-9C42-8E45-92D6-DF70A2AC289B}" type="datetime1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906C-C071-225A-2491-CB71258A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B97BA-2ECC-0EBE-32E0-1E0F5502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79D214-5721-2BFF-01D9-806385928A07}"/>
              </a:ext>
            </a:extLst>
          </p:cNvPr>
          <p:cNvSpPr/>
          <p:nvPr/>
        </p:nvSpPr>
        <p:spPr>
          <a:xfrm>
            <a:off x="425440" y="2908300"/>
            <a:ext cx="2355848" cy="2120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Acteur Majeur RIP Fibre</a:t>
            </a:r>
          </a:p>
          <a:p>
            <a:pPr algn="ctr"/>
            <a:r>
              <a:rPr lang="fr-FR" dirty="0"/>
              <a:t>5M de PTO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449887-7CA4-B8BD-5411-25C213F31227}"/>
              </a:ext>
            </a:extLst>
          </p:cNvPr>
          <p:cNvSpPr/>
          <p:nvPr/>
        </p:nvSpPr>
        <p:spPr>
          <a:xfrm>
            <a:off x="6254752" y="2895600"/>
            <a:ext cx="2355848" cy="2120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Filiale Groupe Altitude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E370E-ABB9-FE72-89D9-7F25B1688AC3}"/>
              </a:ext>
            </a:extLst>
          </p:cNvPr>
          <p:cNvSpPr/>
          <p:nvPr/>
        </p:nvSpPr>
        <p:spPr>
          <a:xfrm>
            <a:off x="3340096" y="2882900"/>
            <a:ext cx="2355848" cy="2120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Opérateur Fibre en milieu rural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67EC4C-8B86-F1BB-C4AF-E2795E270ADD}"/>
              </a:ext>
            </a:extLst>
          </p:cNvPr>
          <p:cNvSpPr/>
          <p:nvPr/>
        </p:nvSpPr>
        <p:spPr>
          <a:xfrm>
            <a:off x="9169408" y="2908300"/>
            <a:ext cx="2355848" cy="2120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31, 82, 40</a:t>
            </a:r>
          </a:p>
        </p:txBody>
      </p:sp>
    </p:spTree>
    <p:extLst>
      <p:ext uri="{BB962C8B-B14F-4D97-AF65-F5344CB8AC3E}">
        <p14:creationId xmlns:p14="http://schemas.microsoft.com/office/powerpoint/2010/main" val="48448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088EF4-1538-5E2E-63A2-5ACE4085C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fr-FR" dirty="0"/>
              <a:t>Entreprise en plein renouveau d’activité</a:t>
            </a:r>
          </a:p>
          <a:p>
            <a:r>
              <a:rPr lang="fr-FR" dirty="0"/>
              <a:t>Maintien d’une activité de fond : Vie du Réseau (VDR)</a:t>
            </a:r>
          </a:p>
          <a:p>
            <a:r>
              <a:rPr lang="fr-FR" dirty="0"/>
              <a:t>Nouveaux déploiements, maintenance, maintien DSP</a:t>
            </a:r>
          </a:p>
          <a:p>
            <a:r>
              <a:rPr lang="fr-FR" dirty="0"/>
              <a:t>Utilisation SIG QGIS</a:t>
            </a:r>
          </a:p>
          <a:p>
            <a:r>
              <a:rPr lang="fr-FR" dirty="0"/>
              <a:t>SI basé sur Microsoft</a:t>
            </a:r>
          </a:p>
          <a:p>
            <a:r>
              <a:rPr lang="fr-FR" dirty="0"/>
              <a:t>Documents métiers sur SharePoint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34174-7C7E-55CE-4967-69B27C9D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637"/>
            <a:ext cx="10515600" cy="1325563"/>
          </a:xfrm>
        </p:spPr>
        <p:txBody>
          <a:bodyPr/>
          <a:lstStyle/>
          <a:p>
            <a:r>
              <a:rPr lang="fr-FR" dirty="0"/>
              <a:t>Contexte du Stage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15DA-043B-56AA-D0FA-380B4754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D3C4-4AA0-374A-823D-D61ED805880A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31E4-A73B-F003-FCEE-D4630BA9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409D-DF13-3A3C-D75F-A819E5AD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8165-8730-A805-54D0-278F8D80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43930-88CE-5B63-F5AD-C540D01E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A85E-AD19-B647-AA5A-79FB74CC66A1}" type="datetime1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B69D0-E7B2-F841-F233-E9EA22EC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6522-C294-8E65-97ED-C8F75B27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252E48-2300-F9E0-F681-4446224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36" y="1092199"/>
            <a:ext cx="6168927" cy="52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8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115FB-6BEA-CD17-CA83-FF482589E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E458EF-1B14-9758-6C54-ED0A0B2F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fr-FR" dirty="0"/>
              <a:t>Développement d’un plugin QGIS</a:t>
            </a:r>
          </a:p>
          <a:p>
            <a:r>
              <a:rPr lang="fr-FR" dirty="0"/>
              <a:t>Accès aux fichiers SharePoint</a:t>
            </a:r>
          </a:p>
          <a:p>
            <a:r>
              <a:rPr lang="fr-FR" dirty="0"/>
              <a:t>Intégration facile pour les utilisateurs</a:t>
            </a:r>
          </a:p>
          <a:p>
            <a:r>
              <a:rPr lang="fr-FR" dirty="0"/>
              <a:t>Fonctionne en module intégré, sans environnement extérieur</a:t>
            </a:r>
          </a:p>
          <a:p>
            <a:r>
              <a:rPr lang="fr-FR" dirty="0"/>
              <a:t>Développement en Python des méthodes métiers</a:t>
            </a:r>
          </a:p>
          <a:p>
            <a:r>
              <a:rPr lang="fr-FR" dirty="0"/>
              <a:t>Utilisation de QT Designer pour l’interface</a:t>
            </a:r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3354A3-B9DA-299F-C119-E0759BEC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637"/>
            <a:ext cx="10515600" cy="1325563"/>
          </a:xfrm>
        </p:spPr>
        <p:txBody>
          <a:bodyPr/>
          <a:lstStyle/>
          <a:p>
            <a:r>
              <a:rPr lang="fr-FR" dirty="0"/>
              <a:t>Objectifs posés – Cahier des Charges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560-FED8-C7EA-4177-E66CC19E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36F1-A870-6B4D-91C0-35EF7D1C1063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1E3E3-4E60-583D-01EB-292933E3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1C7B-B266-6D14-5B07-79961B5E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0E16-392B-CADB-2CD5-70AB1C67D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18428D-9CC5-BE4F-B1DA-3633E936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r>
              <a:rPr lang="fr-FR" dirty="0"/>
              <a:t>Familiarisation avec environnement Python de QGIS, environnement Azure AD/Entra ID et API Graph</a:t>
            </a:r>
          </a:p>
          <a:p>
            <a:r>
              <a:rPr lang="fr-FR" dirty="0"/>
              <a:t>Création appli Entra ID</a:t>
            </a:r>
          </a:p>
          <a:p>
            <a:pPr lvl="1"/>
            <a:r>
              <a:rPr lang="fr-FR" dirty="0"/>
              <a:t>Autorisation déléguée</a:t>
            </a:r>
          </a:p>
          <a:p>
            <a:pPr lvl="1"/>
            <a:r>
              <a:rPr lang="fr-FR" dirty="0"/>
              <a:t>Flow MSAL</a:t>
            </a:r>
          </a:p>
          <a:p>
            <a:pPr lvl="1"/>
            <a:r>
              <a:rPr lang="fr-FR" dirty="0"/>
              <a:t>Requête API via les permissions </a:t>
            </a:r>
            <a:r>
              <a:rPr lang="fr-FR" dirty="0" err="1"/>
              <a:t>Files.Read.All</a:t>
            </a:r>
            <a:r>
              <a:rPr lang="fr-FR" dirty="0"/>
              <a:t>, </a:t>
            </a:r>
            <a:r>
              <a:rPr lang="fr-FR" dirty="0" err="1"/>
              <a:t>User.Read</a:t>
            </a:r>
            <a:endParaRPr lang="fr-FR" dirty="0"/>
          </a:p>
          <a:p>
            <a:r>
              <a:rPr lang="fr-FR" dirty="0"/>
              <a:t>Développement </a:t>
            </a:r>
            <a:r>
              <a:rPr lang="fr-FR" dirty="0" err="1"/>
              <a:t>Back-End</a:t>
            </a:r>
            <a:r>
              <a:rPr lang="fr-FR" dirty="0"/>
              <a:t> fonctionnel</a:t>
            </a:r>
          </a:p>
          <a:p>
            <a:r>
              <a:rPr lang="fr-FR" dirty="0"/>
              <a:t>Développement </a:t>
            </a:r>
            <a:r>
              <a:rPr lang="fr-FR" dirty="0" err="1"/>
              <a:t>Front-End</a:t>
            </a:r>
            <a:r>
              <a:rPr lang="fr-FR" dirty="0"/>
              <a:t> fonctionnel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CEF16-29BC-7F9F-EA70-6F33E78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9637"/>
            <a:ext cx="10515600" cy="1325563"/>
          </a:xfrm>
        </p:spPr>
        <p:txBody>
          <a:bodyPr/>
          <a:lstStyle/>
          <a:p>
            <a:r>
              <a:rPr lang="fr-FR" dirty="0"/>
              <a:t>Planification des tâches initiale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394E-5C00-9F1C-8437-F0097D9D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090EF-5B41-5746-B328-F9DC97F1E161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E65DA-5C22-0D23-7655-F5D341D7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0EB9-173D-D72F-B40D-7F3B9770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F6A107-8248-1EC8-B818-CB3C2DA50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729"/>
          <a:stretch>
            <a:fillRect/>
          </a:stretch>
        </p:blipFill>
        <p:spPr>
          <a:xfrm>
            <a:off x="0" y="-1"/>
            <a:ext cx="12192000" cy="6356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5569B2-774C-E2DE-2EFC-91682D2B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C2845-782B-7BD5-B8CF-B0863975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B88-B504-F64B-9031-80095BBF79EF}" type="datetime1">
              <a:rPr lang="en-US" smtClean="0"/>
              <a:t>6/20/25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9781-6D1B-B061-F59F-7FB90327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UEO Stage S4 - MEYZAT FORTEZA Pierre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37E9-A6C3-B5CF-1FB2-C0C13A2A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1BA3-3E56-2C49-86B3-83FDEFDBE8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454</Words>
  <Application>Microsoft Macintosh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SF Pro Medium</vt:lpstr>
      <vt:lpstr>Trebuchet MS</vt:lpstr>
      <vt:lpstr>Office Theme</vt:lpstr>
      <vt:lpstr>Stage UEO</vt:lpstr>
      <vt:lpstr>Problématique</vt:lpstr>
      <vt:lpstr>Sommaire</vt:lpstr>
      <vt:lpstr>Présentation d’Altitude Infrastructure</vt:lpstr>
      <vt:lpstr>Contexte du Stage</vt:lpstr>
      <vt:lpstr>PowerPoint Presentation</vt:lpstr>
      <vt:lpstr>Objectifs posés – Cahier des Charges</vt:lpstr>
      <vt:lpstr>Planification des tâches initiale</vt:lpstr>
      <vt:lpstr> </vt:lpstr>
      <vt:lpstr>Problèmes rencontrés</vt:lpstr>
      <vt:lpstr>PowerPoint Presentation</vt:lpstr>
      <vt:lpstr>PowerPoint Presentation</vt:lpstr>
      <vt:lpstr>PowerPoint Presentation</vt:lpstr>
      <vt:lpstr>Techniques mises en œuvre</vt:lpstr>
      <vt:lpstr>Compétences acquises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MEYZAT</dc:creator>
  <cp:lastModifiedBy>Pierre MEYZAT</cp:lastModifiedBy>
  <cp:revision>7</cp:revision>
  <dcterms:created xsi:type="dcterms:W3CDTF">2025-06-19T23:57:24Z</dcterms:created>
  <dcterms:modified xsi:type="dcterms:W3CDTF">2025-06-20T01:26:10Z</dcterms:modified>
</cp:coreProperties>
</file>