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2.jpeg" ContentType="image/jpeg"/>
  <Override PartName="/ppt/media/image11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5.jpeg" ContentType="image/jpeg"/>
  <Override PartName="/ppt/media/image6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13.jpeg" ContentType="image/jpeg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0BE29A4-19AD-457A-AD73-C5938A95077B}" type="slidenum">
              <a:rPr b="0" lang="en-US" sz="10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F7B3BA9-1F62-404F-91BA-8335407F51D3}" type="slidenum">
              <a:rPr b="0" lang="en-US" sz="10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Search for Exoplanets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(project proposal)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Current State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916200" y="4172040"/>
            <a:ext cx="2952720" cy="798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Kepler space observatory (launched in 2009)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Shape 62" descr=""/>
          <p:cNvPicPr/>
          <p:nvPr/>
        </p:nvPicPr>
        <p:blipFill>
          <a:blip r:embed="rId1"/>
          <a:stretch/>
        </p:blipFill>
        <p:spPr>
          <a:xfrm>
            <a:off x="502560" y="1656720"/>
            <a:ext cx="3518280" cy="2404080"/>
          </a:xfrm>
          <a:prstGeom prst="rect">
            <a:avLst/>
          </a:prstGeom>
          <a:ln>
            <a:noFill/>
          </a:ln>
        </p:spPr>
      </p:pic>
      <p:pic>
        <p:nvPicPr>
          <p:cNvPr id="79" name="Shape 63" descr=""/>
          <p:cNvPicPr/>
          <p:nvPr/>
        </p:nvPicPr>
        <p:blipFill>
          <a:blip r:embed="rId2"/>
          <a:stretch/>
        </p:blipFill>
        <p:spPr>
          <a:xfrm>
            <a:off x="6604560" y="159840"/>
            <a:ext cx="2381040" cy="1685520"/>
          </a:xfrm>
          <a:prstGeom prst="rect">
            <a:avLst/>
          </a:prstGeom>
          <a:ln>
            <a:noFill/>
          </a:ln>
        </p:spPr>
      </p:pic>
      <p:sp>
        <p:nvSpPr>
          <p:cNvPr id="80" name="TextShape 3"/>
          <p:cNvSpPr txBox="1"/>
          <p:nvPr/>
        </p:nvSpPr>
        <p:spPr>
          <a:xfrm>
            <a:off x="4296600" y="218520"/>
            <a:ext cx="2801160" cy="1135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Transiting Exoplanet Survey Satellite  (launched in April, 2018)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4"/>
          <p:cNvSpPr txBox="1"/>
          <p:nvPr/>
        </p:nvSpPr>
        <p:spPr>
          <a:xfrm>
            <a:off x="4572000" y="2521800"/>
            <a:ext cx="4259880" cy="232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adadad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3,758 confirmed exoplanets in 2,808 systems, with 627 systems having more than one planet.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adadad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expecting 20,000 new exoplanets in the next 2 years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Methods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074600" y="3895200"/>
            <a:ext cx="1674360" cy="431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Radial velocity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Shape 72" descr=""/>
          <p:cNvPicPr/>
          <p:nvPr/>
        </p:nvPicPr>
        <p:blipFill>
          <a:blip r:embed="rId1"/>
          <a:stretch/>
        </p:blipFill>
        <p:spPr>
          <a:xfrm>
            <a:off x="241200" y="1469520"/>
            <a:ext cx="3341520" cy="2376360"/>
          </a:xfrm>
          <a:prstGeom prst="rect">
            <a:avLst/>
          </a:prstGeom>
          <a:ln>
            <a:noFill/>
          </a:ln>
        </p:spPr>
      </p:pic>
      <p:sp>
        <p:nvSpPr>
          <p:cNvPr id="85" name="TextShape 3"/>
          <p:cNvSpPr txBox="1"/>
          <p:nvPr/>
        </p:nvSpPr>
        <p:spPr>
          <a:xfrm>
            <a:off x="6750360" y="3774600"/>
            <a:ext cx="1789920" cy="1019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Gravitational microlensing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Shape 74" descr=""/>
          <p:cNvPicPr/>
          <p:nvPr/>
        </p:nvPicPr>
        <p:blipFill>
          <a:blip r:embed="rId2"/>
          <a:stretch/>
        </p:blipFill>
        <p:spPr>
          <a:xfrm>
            <a:off x="3738600" y="3612600"/>
            <a:ext cx="2856240" cy="1343880"/>
          </a:xfrm>
          <a:prstGeom prst="rect">
            <a:avLst/>
          </a:prstGeom>
          <a:ln>
            <a:noFill/>
          </a:ln>
        </p:spPr>
      </p:pic>
      <p:pic>
        <p:nvPicPr>
          <p:cNvPr id="87" name="Shape 75" descr=""/>
          <p:cNvPicPr/>
          <p:nvPr/>
        </p:nvPicPr>
        <p:blipFill>
          <a:blip r:embed="rId3"/>
          <a:stretch/>
        </p:blipFill>
        <p:spPr>
          <a:xfrm>
            <a:off x="4326480" y="172080"/>
            <a:ext cx="4393080" cy="3294720"/>
          </a:xfrm>
          <a:prstGeom prst="rect">
            <a:avLst/>
          </a:prstGeom>
          <a:ln>
            <a:noFill/>
          </a:ln>
        </p:spPr>
      </p:pic>
      <p:sp>
        <p:nvSpPr>
          <p:cNvPr id="88" name="TextShape 4"/>
          <p:cNvSpPr txBox="1"/>
          <p:nvPr/>
        </p:nvSpPr>
        <p:spPr>
          <a:xfrm>
            <a:off x="5527080" y="2956680"/>
            <a:ext cx="2141640" cy="431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Transit photometry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4334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Shape 82" descr=""/>
          <p:cNvPicPr/>
          <p:nvPr/>
        </p:nvPicPr>
        <p:blipFill>
          <a:blip r:embed="rId1"/>
          <a:stretch/>
        </p:blipFill>
        <p:spPr>
          <a:xfrm>
            <a:off x="1848600" y="923400"/>
            <a:ext cx="2812320" cy="1124640"/>
          </a:xfrm>
          <a:prstGeom prst="rect">
            <a:avLst/>
          </a:prstGeom>
          <a:ln>
            <a:noFill/>
          </a:ln>
        </p:spPr>
      </p:pic>
      <p:pic>
        <p:nvPicPr>
          <p:cNvPr id="91" name="Shape 83" descr=""/>
          <p:cNvPicPr/>
          <p:nvPr/>
        </p:nvPicPr>
        <p:blipFill>
          <a:blip r:embed="rId2"/>
          <a:stretch/>
        </p:blipFill>
        <p:spPr>
          <a:xfrm>
            <a:off x="2720880" y="1688760"/>
            <a:ext cx="6070680" cy="328248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 rot="10800000">
            <a:off x="1618920" y="2502720"/>
            <a:ext cx="837720" cy="1124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367560" y="2634480"/>
            <a:ext cx="1159200" cy="11649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4"/>
          <p:cNvSpPr/>
          <p:nvPr/>
        </p:nvSpPr>
        <p:spPr>
          <a:xfrm>
            <a:off x="1676160" y="2985840"/>
            <a:ext cx="895320" cy="447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Shape 87" descr=""/>
          <p:cNvPicPr/>
          <p:nvPr/>
        </p:nvPicPr>
        <p:blipFill>
          <a:blip r:embed="rId3"/>
          <a:stretch/>
        </p:blipFill>
        <p:spPr>
          <a:xfrm>
            <a:off x="7164000" y="2455920"/>
            <a:ext cx="837720" cy="628200"/>
          </a:xfrm>
          <a:prstGeom prst="rect">
            <a:avLst/>
          </a:prstGeom>
          <a:ln>
            <a:noFill/>
          </a:ln>
        </p:spPr>
      </p:pic>
      <p:pic>
        <p:nvPicPr>
          <p:cNvPr id="96" name="Shape 88" descr=""/>
          <p:cNvPicPr/>
          <p:nvPr/>
        </p:nvPicPr>
        <p:blipFill>
          <a:blip r:embed="rId4"/>
          <a:stretch/>
        </p:blipFill>
        <p:spPr>
          <a:xfrm>
            <a:off x="7164000" y="3141720"/>
            <a:ext cx="837720" cy="628200"/>
          </a:xfrm>
          <a:prstGeom prst="rect">
            <a:avLst/>
          </a:prstGeom>
          <a:ln>
            <a:noFill/>
          </a:ln>
        </p:spPr>
      </p:pic>
      <p:sp>
        <p:nvSpPr>
          <p:cNvPr id="97" name="CustomShape 5"/>
          <p:cNvSpPr/>
          <p:nvPr/>
        </p:nvSpPr>
        <p:spPr>
          <a:xfrm>
            <a:off x="7182720" y="3171240"/>
            <a:ext cx="837720" cy="6282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TextShape 6"/>
          <p:cNvSpPr txBox="1"/>
          <p:nvPr/>
        </p:nvSpPr>
        <p:spPr>
          <a:xfrm>
            <a:off x="4737240" y="864360"/>
            <a:ext cx="2426760" cy="431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raw light-curve data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Shape 91" descr=""/>
          <p:cNvPicPr/>
          <p:nvPr/>
        </p:nvPicPr>
        <p:blipFill>
          <a:blip r:embed="rId5"/>
          <a:stretch/>
        </p:blipFill>
        <p:spPr>
          <a:xfrm>
            <a:off x="429480" y="2736000"/>
            <a:ext cx="1035360" cy="103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2018-04-30T18:53:02Z</dcterms:modified>
  <cp:revision>1</cp:revision>
  <dc:subject/>
  <dc:title/>
</cp:coreProperties>
</file>