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3.jpeg" ContentType="image/jpe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for Exoplanets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(project proposal)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 State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916200" y="4172040"/>
            <a:ext cx="2952360" cy="7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Kepler space observatory (launched in 2009)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Shape 62" descr=""/>
          <p:cNvPicPr/>
          <p:nvPr/>
        </p:nvPicPr>
        <p:blipFill>
          <a:blip r:embed="rId1"/>
          <a:stretch/>
        </p:blipFill>
        <p:spPr>
          <a:xfrm>
            <a:off x="502560" y="1656720"/>
            <a:ext cx="3517920" cy="2403720"/>
          </a:xfrm>
          <a:prstGeom prst="rect">
            <a:avLst/>
          </a:prstGeom>
          <a:ln>
            <a:noFill/>
          </a:ln>
        </p:spPr>
      </p:pic>
      <p:pic>
        <p:nvPicPr>
          <p:cNvPr id="77" name="Shape 63" descr=""/>
          <p:cNvPicPr/>
          <p:nvPr/>
        </p:nvPicPr>
        <p:blipFill>
          <a:blip r:embed="rId2"/>
          <a:stretch/>
        </p:blipFill>
        <p:spPr>
          <a:xfrm>
            <a:off x="6604560" y="159840"/>
            <a:ext cx="2380680" cy="168516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4296600" y="218520"/>
            <a:ext cx="280080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Transiting Exoplanet Survey Satellite  (launched in April, 2018)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4572000" y="2521800"/>
            <a:ext cx="4259520" cy="23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adadad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3,758 confirmed exoplanets in 2,808 systems, with 627 systems having more than one planet.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adadad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expecting 20,000 new exoplanets in the next 2 years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074600" y="3895200"/>
            <a:ext cx="16740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Radial velocity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72" descr=""/>
          <p:cNvPicPr/>
          <p:nvPr/>
        </p:nvPicPr>
        <p:blipFill>
          <a:blip r:embed="rId1"/>
          <a:stretch/>
        </p:blipFill>
        <p:spPr>
          <a:xfrm>
            <a:off x="241200" y="1469520"/>
            <a:ext cx="3341160" cy="237600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6750360" y="3774600"/>
            <a:ext cx="178956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Gravitational microlensing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74" descr=""/>
          <p:cNvPicPr/>
          <p:nvPr/>
        </p:nvPicPr>
        <p:blipFill>
          <a:blip r:embed="rId2"/>
          <a:stretch/>
        </p:blipFill>
        <p:spPr>
          <a:xfrm>
            <a:off x="3738600" y="3612600"/>
            <a:ext cx="2855880" cy="1343520"/>
          </a:xfrm>
          <a:prstGeom prst="rect">
            <a:avLst/>
          </a:prstGeom>
          <a:ln>
            <a:noFill/>
          </a:ln>
        </p:spPr>
      </p:pic>
      <p:pic>
        <p:nvPicPr>
          <p:cNvPr id="85" name="Shape 75" descr=""/>
          <p:cNvPicPr/>
          <p:nvPr/>
        </p:nvPicPr>
        <p:blipFill>
          <a:blip r:embed="rId3"/>
          <a:stretch/>
        </p:blipFill>
        <p:spPr>
          <a:xfrm>
            <a:off x="4326480" y="172080"/>
            <a:ext cx="4392720" cy="329436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5527080" y="2956680"/>
            <a:ext cx="214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 photometry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334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Shape 82" descr=""/>
          <p:cNvPicPr/>
          <p:nvPr/>
        </p:nvPicPr>
        <p:blipFill>
          <a:blip r:embed="rId1"/>
          <a:stretch/>
        </p:blipFill>
        <p:spPr>
          <a:xfrm>
            <a:off x="1737360" y="433440"/>
            <a:ext cx="2811960" cy="1124280"/>
          </a:xfrm>
          <a:prstGeom prst="rect">
            <a:avLst/>
          </a:prstGeom>
          <a:ln>
            <a:noFill/>
          </a:ln>
        </p:spPr>
      </p:pic>
      <p:pic>
        <p:nvPicPr>
          <p:cNvPr id="89" name="Shape 83" descr=""/>
          <p:cNvPicPr/>
          <p:nvPr/>
        </p:nvPicPr>
        <p:blipFill>
          <a:blip r:embed="rId2"/>
          <a:stretch/>
        </p:blipFill>
        <p:spPr>
          <a:xfrm>
            <a:off x="2720880" y="1688760"/>
            <a:ext cx="6070320" cy="32821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 rot="10800000">
            <a:off x="1568880" y="2404440"/>
            <a:ext cx="837360" cy="1124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367560" y="2634480"/>
            <a:ext cx="1158840" cy="11646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1676160" y="2985840"/>
            <a:ext cx="89496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Shape 87" descr=""/>
          <p:cNvPicPr/>
          <p:nvPr/>
        </p:nvPicPr>
        <p:blipFill>
          <a:blip r:embed="rId3"/>
          <a:stretch/>
        </p:blipFill>
        <p:spPr>
          <a:xfrm>
            <a:off x="7164000" y="2455920"/>
            <a:ext cx="837360" cy="627840"/>
          </a:xfrm>
          <a:prstGeom prst="rect">
            <a:avLst/>
          </a:prstGeom>
          <a:ln>
            <a:noFill/>
          </a:ln>
        </p:spPr>
      </p:pic>
      <p:pic>
        <p:nvPicPr>
          <p:cNvPr id="94" name="Shape 88" descr=""/>
          <p:cNvPicPr/>
          <p:nvPr/>
        </p:nvPicPr>
        <p:blipFill>
          <a:blip r:embed="rId4"/>
          <a:stretch/>
        </p:blipFill>
        <p:spPr>
          <a:xfrm>
            <a:off x="7164000" y="3141720"/>
            <a:ext cx="837360" cy="627840"/>
          </a:xfrm>
          <a:prstGeom prst="rect">
            <a:avLst/>
          </a:prstGeom>
          <a:ln>
            <a:noFill/>
          </a:ln>
        </p:spPr>
      </p:pic>
      <p:sp>
        <p:nvSpPr>
          <p:cNvPr id="95" name="CustomShape 5"/>
          <p:cNvSpPr/>
          <p:nvPr/>
        </p:nvSpPr>
        <p:spPr>
          <a:xfrm>
            <a:off x="7182720" y="3171240"/>
            <a:ext cx="837360" cy="62784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4737240" y="864360"/>
            <a:ext cx="24264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raw light-curve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Shape 91" descr=""/>
          <p:cNvPicPr/>
          <p:nvPr/>
        </p:nvPicPr>
        <p:blipFill>
          <a:blip r:embed="rId5"/>
          <a:stretch/>
        </p:blipFill>
        <p:spPr>
          <a:xfrm>
            <a:off x="429480" y="2736000"/>
            <a:ext cx="1035000" cy="103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2018-04-30T20:15:31Z</dcterms:modified>
  <cp:revision>2</cp:revision>
  <dc:subject/>
  <dc:title/>
</cp:coreProperties>
</file>