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jp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Search for Exoplanets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(project proposal)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Current State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916200" y="4172025"/>
            <a:ext cx="29529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hr"/>
              <a:t>Kepler space observatory (launched in 2009)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00" y="1656588"/>
            <a:ext cx="3518597" cy="24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475" y="159800"/>
            <a:ext cx="238125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idx="1" type="body"/>
          </p:nvPr>
        </p:nvSpPr>
        <p:spPr>
          <a:xfrm>
            <a:off x="4296450" y="218550"/>
            <a:ext cx="28014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r"/>
              <a:t>Transitin Exoplanet Survey Satellite  (launched in March, 2018)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0" y="2521900"/>
            <a:ext cx="4260300" cy="23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3,758 confirmed exoplanets in 2,808 systems, with 627 systems having more than one planet.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expecting 20,000 new exoplanets in the next 2 years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Methods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074688" y="3895200"/>
            <a:ext cx="16746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hr"/>
              <a:t>Radial velocity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75" y="1469563"/>
            <a:ext cx="3341826" cy="23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" type="body"/>
          </p:nvPr>
        </p:nvSpPr>
        <p:spPr>
          <a:xfrm>
            <a:off x="6750525" y="3774563"/>
            <a:ext cx="17904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r"/>
              <a:t>Gravitational microlensing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475" y="3612438"/>
            <a:ext cx="2856475" cy="13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650" y="172200"/>
            <a:ext cx="4393451" cy="32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" type="body"/>
          </p:nvPr>
        </p:nvSpPr>
        <p:spPr>
          <a:xfrm>
            <a:off x="5527200" y="2956600"/>
            <a:ext cx="2142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r"/>
              <a:t>Transit photometry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Model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549" y="923550"/>
            <a:ext cx="2812509" cy="11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050" y="1688600"/>
            <a:ext cx="6071150" cy="32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 rot="10800000">
            <a:off x="780725" y="1377725"/>
            <a:ext cx="838200" cy="1125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67400" y="2634423"/>
            <a:ext cx="1159500" cy="11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676225" y="2985950"/>
            <a:ext cx="895500" cy="4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050" y="2456000"/>
            <a:ext cx="8382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050" y="3141800"/>
            <a:ext cx="8382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7182875" y="3171200"/>
            <a:ext cx="838200" cy="628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37151" y="864200"/>
            <a:ext cx="2427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r"/>
              <a:t>raw light-curve data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375" y="2735994"/>
            <a:ext cx="1035549" cy="103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