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71" r:id="rId4"/>
    <p:sldId id="272" r:id="rId5"/>
    <p:sldId id="274" r:id="rId6"/>
    <p:sldId id="275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9911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779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230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04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146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12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4/30/2018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4/30/2018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4/30/2018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4/30/2018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4/30/2018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4/30/2018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4/30/2018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4/30/2018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4/30/2018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4/30/2018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Detekcija pakiranih datoteka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Jurica Miletić</a:t>
            </a:r>
            <a:endParaRPr lang="en-US" dirty="0"/>
          </a:p>
          <a:p>
            <a:r>
              <a:rPr lang="hr-HR" dirty="0"/>
              <a:t>Ante Sosa</a:t>
            </a:r>
          </a:p>
          <a:p>
            <a:r>
              <a:rPr lang="hr-HR" dirty="0"/>
              <a:t>Roko Kokan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Uvod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Mijenjanje izvršne datoteke bez promjene funkcionalnosti</a:t>
            </a:r>
            <a:endParaRPr lang="en-US" dirty="0"/>
          </a:p>
          <a:p>
            <a:r>
              <a:rPr lang="hr-HR" dirty="0"/>
              <a:t>Tri cilja pakiranja: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dirty="0"/>
              <a:t>zaštita od reverznog inžinjerstva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dirty="0"/>
              <a:t>smanjenje veličine originalne izvršne datoteke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dirty="0"/>
              <a:t>prikrivanje zlonamjernog koda.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Ime novih, izmjenjenih datoteka - Packeri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Razni načini modifikacije: kompresija, enkripcija, prikrivanje...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U području računalne sigurnosti najučestaliji packeri su Windows Portable Executable tj. PE datoteke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problema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PE datoteke povjesno najčešći nositelj malicioznog koda</a:t>
            </a:r>
          </a:p>
          <a:p>
            <a:r>
              <a:rPr lang="hr-HR" dirty="0"/>
              <a:t>Antivirusna analiza (bez pokretanja datoteke) se bazira na potpisima</a:t>
            </a:r>
            <a:endParaRPr lang="en-US" dirty="0"/>
          </a:p>
          <a:p>
            <a:r>
              <a:rPr lang="hr-HR" dirty="0"/>
              <a:t>Detekcija malwarea potpisom: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dirty="0"/>
              <a:t>prikupimo primjere nekog malwarea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dirty="0"/>
              <a:t>pronađemo niz byteova (potpis) karakterističan za njega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dirty="0"/>
              <a:t>traži se taj potpis kod skeniranja datoteka.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Primjenom packera mijenja se sadržaj pa potpis više ne mora postojati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Više inačica prvotne datoteke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Packeri su najčešće nosioci malicioznog koda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3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Skup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Problem sa natjecanja Mozgalo</a:t>
            </a:r>
          </a:p>
          <a:p>
            <a:r>
              <a:rPr lang="hr-HR" dirty="0"/>
              <a:t>Skup podataka omogućio zlatni partner natjecanja – Reversing Labs</a:t>
            </a:r>
            <a:endParaRPr lang="en-US" dirty="0"/>
          </a:p>
          <a:p>
            <a:r>
              <a:rPr lang="hr-HR" dirty="0"/>
              <a:t>TitaniumCore</a:t>
            </a:r>
            <a:r>
              <a:rPr lang="hr-HR" baseline="30000" dirty="0"/>
              <a:t>TM</a:t>
            </a:r>
            <a:r>
              <a:rPr lang="hr-HR" dirty="0"/>
              <a:t> platforma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dirty="0"/>
              <a:t>služi za prepoznavanje PE packera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Skup podataka: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dirty="0"/>
              <a:t>raznovrsni packeri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dirty="0"/>
              <a:t>dodatne nepakirane datoteke.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Svaki primjer sadrži originalnu datoteku i njezin TitaniumCore izvještaj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3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Hipoteze i cilj </a:t>
            </a:r>
            <a:r>
              <a:rPr lang="hr-HR" dirty="0"/>
              <a:t>istraživanja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Detekcija potpisom – vremenski zahtjevna</a:t>
            </a:r>
          </a:p>
          <a:p>
            <a:r>
              <a:rPr lang="hr-HR" dirty="0"/>
              <a:t>Hipoteze: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dirty="0"/>
              <a:t>pojedine značajke TitaniumCore izvještaja su usko vezane uz packere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dirty="0"/>
              <a:t>kombinacijom značajki nadziranim učenjem možemo postići visok rezultat</a:t>
            </a:r>
          </a:p>
          <a:p>
            <a:r>
              <a:rPr lang="hr-HR" dirty="0"/>
              <a:t>Metoda automatske detekcije bi omogućila: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dirty="0"/>
              <a:t>izdvajanje zanimljivih malware datoteka za detaljniju analizu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dirty="0"/>
              <a:t>ranu detekciju nikad viđenog malwarea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dirty="0"/>
              <a:t>prepoznavanje malware kampanja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dirty="0"/>
              <a:t>lakši odabir packera za koje se isplati razviti unpacker.</a:t>
            </a:r>
          </a:p>
        </p:txBody>
      </p:sp>
    </p:spTree>
    <p:extLst>
      <p:ext uri="{BB962C8B-B14F-4D97-AF65-F5344CB8AC3E}">
        <p14:creationId xmlns:p14="http://schemas.microsoft.com/office/powerpoint/2010/main" val="144063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Materijali, metodologija i plan istraživanja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44000 datoteka (uz detaljni TitaniumCore izvještaj)</a:t>
            </a:r>
          </a:p>
          <a:p>
            <a:r>
              <a:rPr lang="hr-HR" dirty="0"/>
              <a:t>Datoteke su dvostruko označene: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dirty="0"/>
              <a:t>prva oznaka govori je li pakirana ili 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dirty="0"/>
              <a:t>druga klasificira u 5 skupina: 1 skupina nepakiranih i 4 skupine pakiranih.</a:t>
            </a:r>
          </a:p>
          <a:p>
            <a:r>
              <a:rPr lang="hr-HR" dirty="0"/>
              <a:t>Koristit ćemo nekoliko metoda nadziranog učenja za klasifikaciju (logistička regresija, neuronske mreže...)</a:t>
            </a:r>
          </a:p>
          <a:p>
            <a:r>
              <a:rPr lang="hr-HR" dirty="0"/>
              <a:t>Pomoću </a:t>
            </a:r>
            <a:r>
              <a:rPr lang="hr-HR" i="1" dirty="0"/>
              <a:t>bagging </a:t>
            </a:r>
            <a:r>
              <a:rPr lang="hr-HR" dirty="0"/>
              <a:t>metoda izbjeći pretreniranje nad našim podacima</a:t>
            </a:r>
          </a:p>
          <a:p>
            <a:r>
              <a:rPr lang="hr-HR" dirty="0"/>
              <a:t>Na kraju testiranje na testnim podacima ReversingLabsa</a:t>
            </a:r>
          </a:p>
        </p:txBody>
      </p:sp>
    </p:spTree>
    <p:extLst>
      <p:ext uri="{BB962C8B-B14F-4D97-AF65-F5344CB8AC3E}">
        <p14:creationId xmlns:p14="http://schemas.microsoft.com/office/powerpoint/2010/main" val="172431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Rezultati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Analiza točnosti svakog pojedinog modela klasifikacije</a:t>
            </a:r>
          </a:p>
          <a:p>
            <a:r>
              <a:rPr lang="hr-HR" dirty="0"/>
              <a:t>Te analiza točnosti metode temeljene na </a:t>
            </a:r>
            <a:r>
              <a:rPr lang="hr-HR" i="1" dirty="0"/>
              <a:t>bootstrap aggregating </a:t>
            </a:r>
          </a:p>
          <a:p>
            <a:r>
              <a:rPr lang="hr-HR" dirty="0"/>
              <a:t>Donijet ćemo zaključak o točnosti automatske detekcije malwarea te usporedbe ovih dviju metoda i njihov točnosti</a:t>
            </a:r>
          </a:p>
        </p:txBody>
      </p:sp>
    </p:spTree>
    <p:extLst>
      <p:ext uri="{BB962C8B-B14F-4D97-AF65-F5344CB8AC3E}">
        <p14:creationId xmlns:p14="http://schemas.microsoft.com/office/powerpoint/2010/main" val="80606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226</TotalTime>
  <Words>644</Words>
  <Application>Microsoft Office PowerPoint</Application>
  <PresentationFormat>Widescreen</PresentationFormat>
  <Paragraphs>73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Georgia</vt:lpstr>
      <vt:lpstr>Wingdings</vt:lpstr>
      <vt:lpstr>Wingdings 2</vt:lpstr>
      <vt:lpstr>Training presentation</vt:lpstr>
      <vt:lpstr>Detekcija pakiranih datoteka</vt:lpstr>
      <vt:lpstr>Uvod</vt:lpstr>
      <vt:lpstr>Opis problema</vt:lpstr>
      <vt:lpstr>Skup podataka</vt:lpstr>
      <vt:lpstr>Hipoteze i cilj istraživanja</vt:lpstr>
      <vt:lpstr>Materijali, metodologija i plan istraživanja</vt:lpstr>
      <vt:lpstr>Rezultati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Detekcija pakiranih datoteka</dc:title>
  <dc:creator>Roko Kokan</dc:creator>
  <cp:lastModifiedBy>Roko Kokan</cp:lastModifiedBy>
  <cp:revision>12</cp:revision>
  <dcterms:created xsi:type="dcterms:W3CDTF">2018-04-30T17:36:26Z</dcterms:created>
  <dcterms:modified xsi:type="dcterms:W3CDTF">2018-04-30T21:28:01Z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