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709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185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09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170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96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96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7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97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958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42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81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B160-C8A4-4A5B-B4D8-7A8F0638B03E}" type="datetimeFigureOut">
              <a:rPr lang="hr-HR" smtClean="0"/>
              <a:t>30.4.2018.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939B-1E9E-4188-A6AF-42D525EBB7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409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err="1"/>
              <a:t>Classification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Heart</a:t>
            </a:r>
            <a:r>
              <a:rPr lang="hr-HR" dirty="0"/>
              <a:t> </a:t>
            </a:r>
            <a:r>
              <a:rPr lang="hr-HR" dirty="0" err="1"/>
              <a:t>Sound</a:t>
            </a:r>
            <a:r>
              <a:rPr lang="hr-HR" dirty="0"/>
              <a:t> </a:t>
            </a:r>
            <a:r>
              <a:rPr lang="hr-HR" dirty="0" err="1"/>
              <a:t>Recordings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Josip </a:t>
            </a:r>
            <a:r>
              <a:rPr lang="hr-HR" sz="3200" dirty="0" err="1" smtClean="0"/>
              <a:t>Kiralj</a:t>
            </a:r>
            <a:r>
              <a:rPr lang="hr-HR" sz="3200" dirty="0" smtClean="0"/>
              <a:t>, </a:t>
            </a:r>
            <a:r>
              <a:rPr lang="hr-HR" sz="3200" dirty="0" err="1" smtClean="0"/>
              <a:t>Dajana</a:t>
            </a:r>
            <a:r>
              <a:rPr lang="hr-HR" sz="3200" dirty="0" smtClean="0"/>
              <a:t> </a:t>
            </a:r>
            <a:r>
              <a:rPr lang="hr-HR" sz="3200" dirty="0" err="1" smtClean="0"/>
              <a:t>Jerončić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2677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210809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Klasifikacija srčanog ritma na temelju zvučnog zapisa na normalne i abnormalne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Prikaz zvučnih valova kod normalnih otkucaja (lijevo) te abnormalnih (desno)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9" y="2270095"/>
            <a:ext cx="4282047" cy="3211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804"/>
            <a:ext cx="4680158" cy="3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6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Podaci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600" dirty="0" smtClean="0"/>
              <a:t>Skup podijeljen na 6 dijelova </a:t>
            </a:r>
          </a:p>
          <a:p>
            <a:r>
              <a:rPr lang="hr-HR" sz="2600" dirty="0" smtClean="0"/>
              <a:t>3240 snimaka u trajanja od 5 do 120 sekundi</a:t>
            </a:r>
            <a:endParaRPr lang="hr-HR" sz="2600" dirty="0"/>
          </a:p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8" y="3092415"/>
            <a:ext cx="6534457" cy="35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Problemi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sz="2600" dirty="0"/>
          </a:p>
          <a:p>
            <a:pPr lvl="1"/>
            <a:r>
              <a:rPr lang="hr-HR" sz="2600" dirty="0" smtClean="0"/>
              <a:t>Neuravnotežen skup podataka – puno više podataka je  klasificirano kao normalno </a:t>
            </a:r>
          </a:p>
          <a:p>
            <a:pPr lvl="1"/>
            <a:endParaRPr lang="hr-HR" sz="2600" dirty="0"/>
          </a:p>
          <a:p>
            <a:pPr lvl="1"/>
            <a:endParaRPr lang="hr-HR" sz="2600" dirty="0" smtClean="0"/>
          </a:p>
          <a:p>
            <a:pPr lvl="1"/>
            <a:r>
              <a:rPr lang="hr-HR" sz="2600" dirty="0" smtClean="0"/>
              <a:t>Pozadinski šumovi na snimkama koji otežavaju klasifikaciju </a:t>
            </a:r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650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1030538"/>
          </a:xfrm>
        </p:spPr>
        <p:txBody>
          <a:bodyPr/>
          <a:lstStyle/>
          <a:p>
            <a:r>
              <a:rPr lang="hr-HR" dirty="0" smtClean="0"/>
              <a:t>Modeli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pPr marL="0" indent="0">
              <a:buNone/>
            </a:pPr>
            <a:r>
              <a:rPr lang="hr-HR" sz="2600" dirty="0" err="1" smtClean="0"/>
              <a:t>Konvolucijska</a:t>
            </a:r>
            <a:r>
              <a:rPr lang="hr-HR" sz="2600" dirty="0" smtClean="0"/>
              <a:t> neuronska mreža</a:t>
            </a:r>
          </a:p>
          <a:p>
            <a:pPr marL="0" indent="0">
              <a:buNone/>
            </a:pPr>
            <a:r>
              <a:rPr lang="hr-HR" sz="2600" dirty="0" smtClean="0"/>
              <a:t>Povratna neuronska mreža</a:t>
            </a:r>
            <a:endParaRPr lang="hr-HR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50" y="2337154"/>
            <a:ext cx="9678239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1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Classification of Heart Sound Recordings </vt:lpstr>
      <vt:lpstr>Zadatak </vt:lpstr>
      <vt:lpstr>Podaci</vt:lpstr>
      <vt:lpstr>Problemi</vt:lpstr>
      <vt:lpstr>Modeli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Heart Sound Recordings </dc:title>
  <dc:creator>Windows User</dc:creator>
  <cp:lastModifiedBy>Windows User</cp:lastModifiedBy>
  <cp:revision>14</cp:revision>
  <dcterms:created xsi:type="dcterms:W3CDTF">2018-04-30T18:32:27Z</dcterms:created>
  <dcterms:modified xsi:type="dcterms:W3CDTF">2018-04-30T19:30:55Z</dcterms:modified>
</cp:coreProperties>
</file>