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7/22/2016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indjolt.com/where-are-the-gem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Bonus </a:t>
            </a:r>
            <a:r>
              <a:rPr lang="en-US" dirty="0" err="1" smtClean="0"/>
              <a:t>igrice</a:t>
            </a:r>
            <a:r>
              <a:rPr lang="en-US" dirty="0" smtClean="0"/>
              <a:t> </a:t>
            </a:r>
            <a:r>
              <a:rPr lang="en-US" dirty="0" err="1" smtClean="0"/>
              <a:t>za</a:t>
            </a:r>
            <a:r>
              <a:rPr lang="en-US" dirty="0" smtClean="0"/>
              <a:t> </a:t>
            </a:r>
            <a:r>
              <a:rPr lang="en-US" dirty="0" err="1" smtClean="0"/>
              <a:t>asteroide</a:t>
            </a:r>
            <a:endParaRPr lang="en-US" dirty="0"/>
          </a:p>
        </p:txBody>
      </p:sp>
      <p:sp>
        <p:nvSpPr>
          <p:cNvPr id="3" name="Subtitle 2"/>
          <p:cNvSpPr>
            <a:spLocks noGrp="1"/>
          </p:cNvSpPr>
          <p:nvPr>
            <p:ph type="subTitle" idx="1"/>
          </p:nvPr>
        </p:nvSpPr>
        <p:spPr/>
        <p:txBody>
          <a:bodyPr/>
          <a:lstStyle/>
          <a:p>
            <a:r>
              <a:rPr lang="en-US" dirty="0" smtClean="0"/>
              <a:t>Ivana </a:t>
            </a:r>
            <a:r>
              <a:rPr lang="en-US" dirty="0" err="1" smtClean="0"/>
              <a:t>Babic</a:t>
            </a:r>
            <a:endParaRPr lang="en-US" dirty="0"/>
          </a:p>
        </p:txBody>
      </p:sp>
    </p:spTree>
    <p:extLst>
      <p:ext uri="{BB962C8B-B14F-4D97-AF65-F5344CB8AC3E}">
        <p14:creationId xmlns:p14="http://schemas.microsoft.com/office/powerpoint/2010/main" val="276540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7543799" cy="1456267"/>
          </a:xfrm>
        </p:spPr>
        <p:txBody>
          <a:bodyPr>
            <a:normAutofit/>
          </a:bodyPr>
          <a:lstStyle/>
          <a:p>
            <a:r>
              <a:rPr lang="en-US" sz="1400" dirty="0" err="1" smtClean="0"/>
              <a:t>Ukoliko</a:t>
            </a:r>
            <a:r>
              <a:rPr lang="en-US" sz="1400" dirty="0" smtClean="0"/>
              <a:t> se </a:t>
            </a:r>
            <a:r>
              <a:rPr lang="en-US" sz="1400" dirty="0" err="1" smtClean="0"/>
              <a:t>na</a:t>
            </a:r>
            <a:r>
              <a:rPr lang="en-US" sz="1400" dirty="0" smtClean="0"/>
              <a:t> </a:t>
            </a:r>
            <a:r>
              <a:rPr lang="en-US" sz="1400" dirty="0" err="1" smtClean="0"/>
              <a:t>ekranu</a:t>
            </a:r>
            <a:r>
              <a:rPr lang="en-US" sz="1400" dirty="0" smtClean="0"/>
              <a:t> </a:t>
            </a:r>
            <a:r>
              <a:rPr lang="en-US" sz="1400" dirty="0" err="1" smtClean="0"/>
              <a:t>pojavi</a:t>
            </a:r>
            <a:r>
              <a:rPr lang="en-US" sz="1400" dirty="0" smtClean="0"/>
              <a:t> LJUBICASTA Zvezda </a:t>
            </a:r>
            <a:r>
              <a:rPr lang="en-US" sz="1400" dirty="0" err="1" smtClean="0"/>
              <a:t>tada</a:t>
            </a:r>
            <a:r>
              <a:rPr lang="en-US" sz="1400" dirty="0" smtClean="0"/>
              <a:t>, </a:t>
            </a:r>
            <a:r>
              <a:rPr lang="en-US" sz="1400" dirty="0" err="1" smtClean="0"/>
              <a:t>ako</a:t>
            </a:r>
            <a:r>
              <a:rPr lang="en-US" sz="1400" dirty="0" smtClean="0"/>
              <a:t> je </a:t>
            </a:r>
            <a:r>
              <a:rPr lang="en-US" sz="1400" dirty="0" err="1" smtClean="0"/>
              <a:t>nas</a:t>
            </a:r>
            <a:r>
              <a:rPr lang="en-US" sz="1400" dirty="0" smtClean="0"/>
              <a:t> </a:t>
            </a:r>
            <a:r>
              <a:rPr lang="en-US" sz="1400" dirty="0" err="1" smtClean="0"/>
              <a:t>svemirski</a:t>
            </a:r>
            <a:r>
              <a:rPr lang="en-US" sz="1400" dirty="0" smtClean="0"/>
              <a:t> </a:t>
            </a:r>
            <a:r>
              <a:rPr lang="en-US" sz="1400" dirty="0" err="1" smtClean="0"/>
              <a:t>brod</a:t>
            </a:r>
            <a:r>
              <a:rPr lang="en-US" sz="1400" dirty="0" smtClean="0"/>
              <a:t> </a:t>
            </a:r>
            <a:r>
              <a:rPr lang="en-US" sz="1400" dirty="0" err="1" smtClean="0"/>
              <a:t>upuca</a:t>
            </a:r>
            <a:r>
              <a:rPr lang="en-US" sz="1400" dirty="0" smtClean="0"/>
              <a:t> </a:t>
            </a:r>
            <a:r>
              <a:rPr lang="en-US" sz="1400" dirty="0" err="1" smtClean="0"/>
              <a:t>pojavljuje</a:t>
            </a:r>
            <a:r>
              <a:rPr lang="en-US" sz="1400" dirty="0" smtClean="0"/>
              <a:t> se ova </a:t>
            </a:r>
            <a:r>
              <a:rPr lang="en-US" sz="1400" dirty="0" err="1" smtClean="0"/>
              <a:t>igrica</a:t>
            </a:r>
            <a:r>
              <a:rPr lang="en-US" sz="1400" dirty="0" smtClean="0"/>
              <a:t> </a:t>
            </a:r>
            <a:r>
              <a:rPr lang="en-US" sz="1400" dirty="0" err="1" smtClean="0"/>
              <a:t>koja</a:t>
            </a:r>
            <a:r>
              <a:rPr lang="en-US" sz="1400" dirty="0" smtClean="0"/>
              <a:t>, </a:t>
            </a:r>
            <a:r>
              <a:rPr lang="en-US" sz="1400" dirty="0" err="1" smtClean="0"/>
              <a:t>ako</a:t>
            </a:r>
            <a:r>
              <a:rPr lang="en-US" sz="1400" dirty="0" smtClean="0"/>
              <a:t> se </a:t>
            </a:r>
            <a:r>
              <a:rPr lang="en-US" sz="1400" dirty="0" err="1" smtClean="0"/>
              <a:t>uspesno</a:t>
            </a:r>
            <a:r>
              <a:rPr lang="en-US" sz="1400" dirty="0" smtClean="0"/>
              <a:t> </a:t>
            </a:r>
            <a:r>
              <a:rPr lang="en-US" sz="1400" dirty="0" err="1" smtClean="0"/>
              <a:t>predje</a:t>
            </a:r>
            <a:r>
              <a:rPr lang="en-US" sz="1400" dirty="0" smtClean="0"/>
              <a:t> </a:t>
            </a:r>
            <a:r>
              <a:rPr lang="en-US" sz="1400" dirty="0" err="1" smtClean="0"/>
              <a:t>daje</a:t>
            </a:r>
            <a:r>
              <a:rPr lang="en-US" sz="1400" dirty="0" smtClean="0"/>
              <a:t> </a:t>
            </a:r>
            <a:r>
              <a:rPr lang="en-US" sz="1400" dirty="0" err="1" smtClean="0"/>
              <a:t>igracu</a:t>
            </a:r>
            <a:r>
              <a:rPr lang="en-US" sz="1400" dirty="0" smtClean="0"/>
              <a:t> </a:t>
            </a:r>
            <a:r>
              <a:rPr lang="en-US" sz="1400" dirty="0" err="1" smtClean="0"/>
              <a:t>jedan</a:t>
            </a:r>
            <a:r>
              <a:rPr lang="en-US" sz="1400" dirty="0" smtClean="0"/>
              <a:t> </a:t>
            </a:r>
            <a:r>
              <a:rPr lang="en-US" sz="1400" dirty="0" err="1" smtClean="0"/>
              <a:t>zivot</a:t>
            </a:r>
            <a:r>
              <a:rPr lang="en-US" sz="1400" dirty="0" smtClean="0"/>
              <a:t>(</a:t>
            </a:r>
            <a:r>
              <a:rPr lang="en-US" sz="1400" dirty="0" err="1" smtClean="0"/>
              <a:t>Igrac</a:t>
            </a:r>
            <a:r>
              <a:rPr lang="en-US" sz="1400" dirty="0" smtClean="0"/>
              <a:t> </a:t>
            </a:r>
            <a:r>
              <a:rPr lang="en-US" sz="1400" dirty="0" err="1" smtClean="0"/>
              <a:t>ima</a:t>
            </a:r>
            <a:r>
              <a:rPr lang="en-US" sz="1400" dirty="0" smtClean="0"/>
              <a:t> </a:t>
            </a:r>
            <a:r>
              <a:rPr lang="en-US" sz="1400" dirty="0" err="1" smtClean="0"/>
              <a:t>na</a:t>
            </a:r>
            <a:r>
              <a:rPr lang="en-US" sz="1400" dirty="0" smtClean="0"/>
              <a:t> </a:t>
            </a:r>
            <a:r>
              <a:rPr lang="en-US" sz="1400" dirty="0" err="1" smtClean="0"/>
              <a:t>pocetku</a:t>
            </a:r>
            <a:r>
              <a:rPr lang="en-US" sz="1400" dirty="0" smtClean="0"/>
              <a:t> </a:t>
            </a:r>
            <a:r>
              <a:rPr lang="en-US" sz="1400" dirty="0" err="1" smtClean="0"/>
              <a:t>igre</a:t>
            </a:r>
            <a:r>
              <a:rPr lang="en-US" sz="1400" dirty="0" smtClean="0"/>
              <a:t> 3 </a:t>
            </a:r>
            <a:r>
              <a:rPr lang="en-US" sz="1400" dirty="0" err="1" smtClean="0"/>
              <a:t>zivota</a:t>
            </a:r>
            <a:r>
              <a:rPr lang="en-US" sz="1400" dirty="0" smtClean="0"/>
              <a:t>, </a:t>
            </a:r>
            <a:r>
              <a:rPr lang="en-US" sz="1400" dirty="0" err="1" smtClean="0"/>
              <a:t>kada</a:t>
            </a:r>
            <a:r>
              <a:rPr lang="en-US" sz="1400" dirty="0" smtClean="0"/>
              <a:t> </a:t>
            </a:r>
            <a:r>
              <a:rPr lang="en-US" sz="1400" dirty="0" err="1" smtClean="0"/>
              <a:t>ga</a:t>
            </a:r>
            <a:r>
              <a:rPr lang="en-US" sz="1400" dirty="0" smtClean="0"/>
              <a:t> asteroid </a:t>
            </a:r>
            <a:r>
              <a:rPr lang="en-US" sz="1400" dirty="0" err="1" smtClean="0"/>
              <a:t>dodirne</a:t>
            </a:r>
            <a:r>
              <a:rPr lang="en-US" sz="1400" dirty="0" smtClean="0"/>
              <a:t>, </a:t>
            </a:r>
            <a:r>
              <a:rPr lang="en-US" sz="1400" dirty="0" err="1" smtClean="0"/>
              <a:t>zivot</a:t>
            </a:r>
            <a:r>
              <a:rPr lang="en-US" sz="1400" dirty="0" smtClean="0"/>
              <a:t> se </a:t>
            </a:r>
            <a:r>
              <a:rPr lang="en-US" sz="1400" dirty="0" err="1" smtClean="0"/>
              <a:t>gubi</a:t>
            </a:r>
            <a:r>
              <a:rPr lang="en-US" sz="1400" dirty="0" smtClean="0"/>
              <a:t>)</a:t>
            </a:r>
            <a:endParaRPr lang="en-US" sz="1400" dirty="0"/>
          </a:p>
        </p:txBody>
      </p:sp>
      <p:sp>
        <p:nvSpPr>
          <p:cNvPr id="3" name="Content Placeholder 2"/>
          <p:cNvSpPr>
            <a:spLocks noGrp="1"/>
          </p:cNvSpPr>
          <p:nvPr>
            <p:ph idx="1"/>
          </p:nvPr>
        </p:nvSpPr>
        <p:spPr>
          <a:xfrm>
            <a:off x="685802" y="2142067"/>
            <a:ext cx="5289996" cy="3649133"/>
          </a:xfrm>
        </p:spPr>
        <p:txBody>
          <a:bodyPr/>
          <a:lstStyle/>
          <a:p>
            <a:r>
              <a:rPr lang="en-US" dirty="0">
                <a:hlinkClick r:id="rId2"/>
              </a:rPr>
              <a:t>http://</a:t>
            </a:r>
            <a:r>
              <a:rPr lang="en-US" dirty="0" smtClean="0">
                <a:hlinkClick r:id="rId2"/>
              </a:rPr>
              <a:t>www.mindjolt.com/where-are-the-gems.html</a:t>
            </a:r>
            <a:endParaRPr lang="en-US" dirty="0" smtClean="0"/>
          </a:p>
          <a:p>
            <a:r>
              <a:rPr lang="en-US" dirty="0" err="1" smtClean="0"/>
              <a:t>Ovo</a:t>
            </a:r>
            <a:r>
              <a:rPr lang="en-US" dirty="0" smtClean="0"/>
              <a:t> je link a </a:t>
            </a:r>
            <a:r>
              <a:rPr lang="en-US" dirty="0" err="1" smtClean="0"/>
              <a:t>moj</a:t>
            </a:r>
            <a:r>
              <a:rPr lang="en-US" dirty="0" smtClean="0"/>
              <a:t> </a:t>
            </a:r>
            <a:r>
              <a:rPr lang="en-US" dirty="0" err="1" smtClean="0"/>
              <a:t>predlog</a:t>
            </a:r>
            <a:r>
              <a:rPr lang="en-US" dirty="0" smtClean="0"/>
              <a:t> je da </a:t>
            </a:r>
            <a:r>
              <a:rPr lang="en-US" dirty="0" err="1" smtClean="0"/>
              <a:t>promenimo</a:t>
            </a:r>
            <a:r>
              <a:rPr lang="en-US" dirty="0" smtClean="0"/>
              <a:t> </a:t>
            </a:r>
            <a:r>
              <a:rPr lang="en-US" dirty="0" err="1" smtClean="0"/>
              <a:t>slicice</a:t>
            </a:r>
            <a:r>
              <a:rPr lang="en-US" dirty="0" smtClean="0"/>
              <a:t> I da </a:t>
            </a:r>
            <a:r>
              <a:rPr lang="en-US" dirty="0" err="1" smtClean="0"/>
              <a:t>nema</a:t>
            </a:r>
            <a:r>
              <a:rPr lang="en-US" dirty="0" smtClean="0"/>
              <a:t> vise </a:t>
            </a:r>
            <a:r>
              <a:rPr lang="en-US" dirty="0" err="1" smtClean="0"/>
              <a:t>nivoa</a:t>
            </a:r>
            <a:r>
              <a:rPr lang="en-US" dirty="0" smtClean="0"/>
              <a:t> </a:t>
            </a:r>
            <a:r>
              <a:rPr lang="en-US" dirty="0" err="1" smtClean="0"/>
              <a:t>nego</a:t>
            </a:r>
            <a:r>
              <a:rPr lang="en-US" dirty="0" smtClean="0"/>
              <a:t> </a:t>
            </a:r>
            <a:r>
              <a:rPr lang="en-US" dirty="0" err="1" smtClean="0"/>
              <a:t>jedan</a:t>
            </a:r>
            <a:r>
              <a:rPr lang="en-US" dirty="0" smtClean="0"/>
              <a:t> </a:t>
            </a:r>
            <a:r>
              <a:rPr lang="en-US" dirty="0" err="1" smtClean="0"/>
              <a:t>koji</a:t>
            </a:r>
            <a:r>
              <a:rPr lang="en-US" dirty="0" smtClean="0"/>
              <a:t> </a:t>
            </a:r>
            <a:r>
              <a:rPr lang="en-US" dirty="0" err="1" smtClean="0"/>
              <a:t>traje</a:t>
            </a:r>
            <a:r>
              <a:rPr lang="en-US" dirty="0" smtClean="0"/>
              <a:t> 3-4 </a:t>
            </a:r>
            <a:r>
              <a:rPr lang="en-US" dirty="0" err="1" smtClean="0"/>
              <a:t>minuta</a:t>
            </a:r>
            <a:r>
              <a:rPr lang="en-US" dirty="0" smtClean="0"/>
              <a:t> I da </a:t>
            </a:r>
            <a:r>
              <a:rPr lang="en-US" dirty="0" err="1" smtClean="0"/>
              <a:t>broj</a:t>
            </a:r>
            <a:r>
              <a:rPr lang="en-US" dirty="0" smtClean="0"/>
              <a:t> </a:t>
            </a:r>
            <a:r>
              <a:rPr lang="en-US" dirty="0" err="1" smtClean="0"/>
              <a:t>figura</a:t>
            </a:r>
            <a:r>
              <a:rPr lang="en-US" dirty="0" smtClean="0"/>
              <a:t> </a:t>
            </a:r>
            <a:r>
              <a:rPr lang="en-US" dirty="0" err="1" smtClean="0"/>
              <a:t>koje</a:t>
            </a:r>
            <a:r>
              <a:rPr lang="en-US" dirty="0" smtClean="0"/>
              <a:t> se </a:t>
            </a:r>
            <a:r>
              <a:rPr lang="en-US" dirty="0" err="1" smtClean="0"/>
              <a:t>pogadjaju</a:t>
            </a:r>
            <a:r>
              <a:rPr lang="en-US" dirty="0" smtClean="0"/>
              <a:t> </a:t>
            </a:r>
            <a:r>
              <a:rPr lang="en-US" dirty="0" err="1" smtClean="0"/>
              <a:t>bude</a:t>
            </a:r>
            <a:r>
              <a:rPr lang="en-US" dirty="0" smtClean="0"/>
              <a:t> 1 </a:t>
            </a:r>
            <a:r>
              <a:rPr lang="en-US" dirty="0" err="1" smtClean="0"/>
              <a:t>ili</a:t>
            </a:r>
            <a:r>
              <a:rPr lang="en-US" dirty="0" smtClean="0"/>
              <a:t> 2 I </a:t>
            </a:r>
            <a:r>
              <a:rPr lang="en-US" dirty="0" err="1" smtClean="0"/>
              <a:t>ako</a:t>
            </a:r>
            <a:r>
              <a:rPr lang="en-US" dirty="0" smtClean="0"/>
              <a:t> </a:t>
            </a:r>
            <a:r>
              <a:rPr lang="en-US" dirty="0" err="1" smtClean="0"/>
              <a:t>neko</a:t>
            </a:r>
            <a:r>
              <a:rPr lang="en-US" dirty="0" smtClean="0"/>
              <a:t> </a:t>
            </a:r>
            <a:r>
              <a:rPr lang="en-US" dirty="0" err="1" smtClean="0"/>
              <a:t>predje</a:t>
            </a:r>
            <a:r>
              <a:rPr lang="en-US" dirty="0" smtClean="0"/>
              <a:t> </a:t>
            </a:r>
            <a:r>
              <a:rPr lang="en-US" dirty="0" err="1" smtClean="0"/>
              <a:t>nivo</a:t>
            </a:r>
            <a:r>
              <a:rPr lang="en-US" dirty="0" smtClean="0"/>
              <a:t> </a:t>
            </a:r>
            <a:r>
              <a:rPr lang="en-US" dirty="0" err="1" smtClean="0"/>
              <a:t>za</a:t>
            </a:r>
            <a:r>
              <a:rPr lang="en-US" dirty="0" smtClean="0"/>
              <a:t> to </a:t>
            </a:r>
            <a:r>
              <a:rPr lang="en-US" dirty="0" err="1" smtClean="0"/>
              <a:t>vreme</a:t>
            </a:r>
            <a:r>
              <a:rPr lang="en-US" dirty="0" smtClean="0"/>
              <a:t> </a:t>
            </a:r>
            <a:r>
              <a:rPr lang="en-US" dirty="0" err="1" smtClean="0"/>
              <a:t>dobije</a:t>
            </a:r>
            <a:r>
              <a:rPr lang="en-US" dirty="0" smtClean="0"/>
              <a:t> bonus </a:t>
            </a:r>
            <a:r>
              <a:rPr lang="en-US" dirty="0" err="1" smtClean="0"/>
              <a:t>zivot</a:t>
            </a:r>
            <a:r>
              <a:rPr lang="en-US" dirty="0" smtClean="0"/>
              <a:t>, u </a:t>
            </a:r>
            <a:r>
              <a:rPr lang="en-US" dirty="0" err="1" smtClean="0"/>
              <a:t>suprotnom</a:t>
            </a:r>
            <a:r>
              <a:rPr lang="en-US" dirty="0" smtClean="0"/>
              <a:t> </a:t>
            </a:r>
            <a:r>
              <a:rPr lang="en-US" dirty="0" err="1" smtClean="0"/>
              <a:t>nista</a:t>
            </a:r>
            <a:r>
              <a:rPr lang="en-US" dirty="0" smtClean="0"/>
              <a:t>.</a:t>
            </a:r>
          </a:p>
          <a:p>
            <a:r>
              <a:rPr lang="en-US" dirty="0" err="1" smtClean="0"/>
              <a:t>Stvavicu</a:t>
            </a:r>
            <a:r>
              <a:rPr lang="en-US" dirty="0" smtClean="0"/>
              <a:t> </a:t>
            </a:r>
            <a:r>
              <a:rPr lang="en-US" dirty="0" err="1" smtClean="0"/>
              <a:t>brodice</a:t>
            </a:r>
            <a:r>
              <a:rPr lang="en-US" dirty="0" smtClean="0"/>
              <a:t> da se </a:t>
            </a:r>
            <a:r>
              <a:rPr lang="en-US" dirty="0" err="1" smtClean="0"/>
              <a:t>traze</a:t>
            </a:r>
            <a:r>
              <a:rPr lang="en-US" dirty="0" smtClean="0"/>
              <a:t> </a:t>
            </a:r>
            <a:r>
              <a:rPr lang="en-US" dirty="0" err="1" smtClean="0"/>
              <a:t>umesto</a:t>
            </a:r>
            <a:r>
              <a:rPr lang="en-US" dirty="0" smtClean="0"/>
              <a:t> </a:t>
            </a:r>
            <a:r>
              <a:rPr lang="en-US" dirty="0" err="1" smtClean="0"/>
              <a:t>ovih</a:t>
            </a:r>
            <a:r>
              <a:rPr lang="en-US" dirty="0" smtClean="0"/>
              <a:t> </a:t>
            </a:r>
            <a:r>
              <a:rPr lang="en-US" dirty="0" err="1" smtClean="0"/>
              <a:t>figura</a:t>
            </a:r>
            <a:endParaRPr lang="en-US" dirty="0"/>
          </a:p>
        </p:txBody>
      </p:sp>
      <p:sp>
        <p:nvSpPr>
          <p:cNvPr id="4" name="5-Point Star 3"/>
          <p:cNvSpPr/>
          <p:nvPr/>
        </p:nvSpPr>
        <p:spPr>
          <a:xfrm>
            <a:off x="8229600" y="609599"/>
            <a:ext cx="1532586" cy="145626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468" y="2354904"/>
            <a:ext cx="4715034" cy="3532603"/>
          </a:xfrm>
          <a:prstGeom prst="rect">
            <a:avLst/>
          </a:prstGeom>
        </p:spPr>
      </p:pic>
    </p:spTree>
    <p:extLst>
      <p:ext uri="{BB962C8B-B14F-4D97-AF65-F5344CB8AC3E}">
        <p14:creationId xmlns:p14="http://schemas.microsoft.com/office/powerpoint/2010/main" val="7708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7543799" cy="1456267"/>
          </a:xfrm>
        </p:spPr>
        <p:txBody>
          <a:bodyPr>
            <a:normAutofit/>
          </a:bodyPr>
          <a:lstStyle/>
          <a:p>
            <a:r>
              <a:rPr lang="en-US" sz="1400" dirty="0" err="1" smtClean="0"/>
              <a:t>Ukoliko</a:t>
            </a:r>
            <a:r>
              <a:rPr lang="en-US" sz="1400" dirty="0" smtClean="0"/>
              <a:t> se </a:t>
            </a:r>
            <a:r>
              <a:rPr lang="en-US" sz="1400" dirty="0" err="1" smtClean="0"/>
              <a:t>na</a:t>
            </a:r>
            <a:r>
              <a:rPr lang="en-US" sz="1400" dirty="0" smtClean="0"/>
              <a:t> </a:t>
            </a:r>
            <a:r>
              <a:rPr lang="en-US" sz="1400" dirty="0" err="1" smtClean="0"/>
              <a:t>ekranu</a:t>
            </a:r>
            <a:r>
              <a:rPr lang="en-US" sz="1400" dirty="0" smtClean="0"/>
              <a:t> </a:t>
            </a:r>
            <a:r>
              <a:rPr lang="en-US" sz="1400" dirty="0" err="1" smtClean="0"/>
              <a:t>pojavi</a:t>
            </a:r>
            <a:r>
              <a:rPr lang="en-US" sz="1400" dirty="0" smtClean="0"/>
              <a:t> </a:t>
            </a:r>
            <a:r>
              <a:rPr lang="en-US" sz="1400" dirty="0" err="1" smtClean="0"/>
              <a:t>zuta</a:t>
            </a:r>
            <a:r>
              <a:rPr lang="en-US" sz="1400" dirty="0" smtClean="0"/>
              <a:t> Zvezda </a:t>
            </a:r>
            <a:r>
              <a:rPr lang="en-US" sz="1400" dirty="0" err="1" smtClean="0"/>
              <a:t>tada</a:t>
            </a:r>
            <a:r>
              <a:rPr lang="en-US" sz="1400" dirty="0" smtClean="0"/>
              <a:t>, </a:t>
            </a:r>
            <a:r>
              <a:rPr lang="en-US" sz="1400" dirty="0" err="1" smtClean="0"/>
              <a:t>ako</a:t>
            </a:r>
            <a:r>
              <a:rPr lang="en-US" sz="1400" dirty="0" smtClean="0"/>
              <a:t> je </a:t>
            </a:r>
            <a:r>
              <a:rPr lang="en-US" sz="1400" dirty="0" err="1" smtClean="0"/>
              <a:t>nas</a:t>
            </a:r>
            <a:r>
              <a:rPr lang="en-US" sz="1400" dirty="0" smtClean="0"/>
              <a:t> </a:t>
            </a:r>
            <a:r>
              <a:rPr lang="en-US" sz="1400" dirty="0" err="1" smtClean="0"/>
              <a:t>svemirski</a:t>
            </a:r>
            <a:r>
              <a:rPr lang="en-US" sz="1400" dirty="0" smtClean="0"/>
              <a:t> </a:t>
            </a:r>
            <a:r>
              <a:rPr lang="en-US" sz="1400" dirty="0" err="1" smtClean="0"/>
              <a:t>brod</a:t>
            </a:r>
            <a:r>
              <a:rPr lang="en-US" sz="1400" dirty="0" smtClean="0"/>
              <a:t> </a:t>
            </a:r>
            <a:r>
              <a:rPr lang="en-US" sz="1400" dirty="0" err="1" smtClean="0"/>
              <a:t>upuca</a:t>
            </a:r>
            <a:r>
              <a:rPr lang="en-US" sz="1400" dirty="0" smtClean="0"/>
              <a:t> </a:t>
            </a:r>
            <a:r>
              <a:rPr lang="en-US" sz="1400" dirty="0" err="1" smtClean="0"/>
              <a:t>pojavljuje</a:t>
            </a:r>
            <a:r>
              <a:rPr lang="en-US" sz="1400" dirty="0" smtClean="0"/>
              <a:t> se ova </a:t>
            </a:r>
            <a:r>
              <a:rPr lang="en-US" sz="1400" dirty="0" err="1" smtClean="0"/>
              <a:t>igrica</a:t>
            </a:r>
            <a:r>
              <a:rPr lang="en-US" sz="1400" dirty="0" smtClean="0"/>
              <a:t> </a:t>
            </a:r>
            <a:r>
              <a:rPr lang="en-US" sz="1400" dirty="0" err="1" smtClean="0"/>
              <a:t>koja</a:t>
            </a:r>
            <a:r>
              <a:rPr lang="en-US" sz="1400" dirty="0" smtClean="0"/>
              <a:t>, </a:t>
            </a:r>
            <a:r>
              <a:rPr lang="en-US" sz="1400" dirty="0" err="1" smtClean="0"/>
              <a:t>ako</a:t>
            </a:r>
            <a:r>
              <a:rPr lang="en-US" sz="1400" dirty="0" smtClean="0"/>
              <a:t> se </a:t>
            </a:r>
            <a:r>
              <a:rPr lang="en-US" sz="1400" dirty="0" err="1" smtClean="0"/>
              <a:t>uspesno</a:t>
            </a:r>
            <a:r>
              <a:rPr lang="en-US" sz="1400" dirty="0" smtClean="0"/>
              <a:t> </a:t>
            </a:r>
            <a:r>
              <a:rPr lang="en-US" sz="1400" dirty="0" err="1" smtClean="0"/>
              <a:t>predje</a:t>
            </a:r>
            <a:r>
              <a:rPr lang="en-US" sz="1400" dirty="0" smtClean="0"/>
              <a:t> </a:t>
            </a:r>
            <a:r>
              <a:rPr lang="en-US" sz="1400" dirty="0" err="1" smtClean="0"/>
              <a:t>daje</a:t>
            </a:r>
            <a:r>
              <a:rPr lang="en-US" sz="1400" dirty="0" smtClean="0"/>
              <a:t> </a:t>
            </a:r>
            <a:r>
              <a:rPr lang="en-US" sz="1400" dirty="0" err="1" smtClean="0"/>
              <a:t>igracu</a:t>
            </a:r>
            <a:r>
              <a:rPr lang="en-US" sz="1400" dirty="0" smtClean="0"/>
              <a:t> </a:t>
            </a:r>
            <a:r>
              <a:rPr lang="en-US" sz="1400" dirty="0" err="1" smtClean="0"/>
              <a:t>jedan</a:t>
            </a:r>
            <a:r>
              <a:rPr lang="en-US" sz="1400" dirty="0" smtClean="0"/>
              <a:t> </a:t>
            </a:r>
            <a:r>
              <a:rPr lang="en-US" sz="1400" dirty="0" err="1" smtClean="0"/>
              <a:t>zivot</a:t>
            </a:r>
            <a:r>
              <a:rPr lang="en-US" sz="1400" dirty="0" smtClean="0"/>
              <a:t>(</a:t>
            </a:r>
            <a:r>
              <a:rPr lang="en-US" sz="1400" dirty="0" err="1" smtClean="0"/>
              <a:t>Igrac</a:t>
            </a:r>
            <a:r>
              <a:rPr lang="en-US" sz="1400" dirty="0" smtClean="0"/>
              <a:t> </a:t>
            </a:r>
            <a:r>
              <a:rPr lang="en-US" sz="1400" dirty="0" err="1" smtClean="0"/>
              <a:t>ima</a:t>
            </a:r>
            <a:r>
              <a:rPr lang="en-US" sz="1400" dirty="0" smtClean="0"/>
              <a:t> </a:t>
            </a:r>
            <a:r>
              <a:rPr lang="en-US" sz="1400" dirty="0" err="1" smtClean="0"/>
              <a:t>na</a:t>
            </a:r>
            <a:r>
              <a:rPr lang="en-US" sz="1400" dirty="0" smtClean="0"/>
              <a:t> </a:t>
            </a:r>
            <a:r>
              <a:rPr lang="en-US" sz="1400" dirty="0" err="1" smtClean="0"/>
              <a:t>pocetku</a:t>
            </a:r>
            <a:r>
              <a:rPr lang="en-US" sz="1400" dirty="0" smtClean="0"/>
              <a:t> </a:t>
            </a:r>
            <a:r>
              <a:rPr lang="en-US" sz="1400" dirty="0" err="1" smtClean="0"/>
              <a:t>igre</a:t>
            </a:r>
            <a:r>
              <a:rPr lang="en-US" sz="1400" dirty="0" smtClean="0"/>
              <a:t> 3 </a:t>
            </a:r>
            <a:r>
              <a:rPr lang="en-US" sz="1400" dirty="0" err="1" smtClean="0"/>
              <a:t>zivota</a:t>
            </a:r>
            <a:r>
              <a:rPr lang="en-US" sz="1400" dirty="0" smtClean="0"/>
              <a:t>, </a:t>
            </a:r>
            <a:r>
              <a:rPr lang="en-US" sz="1400" dirty="0" err="1" smtClean="0"/>
              <a:t>kada</a:t>
            </a:r>
            <a:r>
              <a:rPr lang="en-US" sz="1400" dirty="0" smtClean="0"/>
              <a:t> </a:t>
            </a:r>
            <a:r>
              <a:rPr lang="en-US" sz="1400" dirty="0" err="1" smtClean="0"/>
              <a:t>ga</a:t>
            </a:r>
            <a:r>
              <a:rPr lang="en-US" sz="1400" dirty="0" smtClean="0"/>
              <a:t> asteroid </a:t>
            </a:r>
            <a:r>
              <a:rPr lang="en-US" sz="1400" dirty="0" err="1" smtClean="0"/>
              <a:t>dodirne</a:t>
            </a:r>
            <a:r>
              <a:rPr lang="en-US" sz="1400" dirty="0" smtClean="0"/>
              <a:t>, </a:t>
            </a:r>
            <a:r>
              <a:rPr lang="en-US" sz="1400" dirty="0" err="1" smtClean="0"/>
              <a:t>zivot</a:t>
            </a:r>
            <a:r>
              <a:rPr lang="en-US" sz="1400" dirty="0" smtClean="0"/>
              <a:t> se </a:t>
            </a:r>
            <a:r>
              <a:rPr lang="en-US" sz="1400" dirty="0" err="1" smtClean="0"/>
              <a:t>gubi</a:t>
            </a:r>
            <a:r>
              <a:rPr lang="en-US" sz="1400" dirty="0" smtClean="0"/>
              <a:t>)</a:t>
            </a:r>
            <a:endParaRPr lang="en-US" sz="1400" dirty="0"/>
          </a:p>
        </p:txBody>
      </p:sp>
      <p:sp>
        <p:nvSpPr>
          <p:cNvPr id="3" name="Content Placeholder 2"/>
          <p:cNvSpPr>
            <a:spLocks noGrp="1"/>
          </p:cNvSpPr>
          <p:nvPr>
            <p:ph idx="1"/>
          </p:nvPr>
        </p:nvSpPr>
        <p:spPr>
          <a:xfrm>
            <a:off x="685802" y="2142067"/>
            <a:ext cx="5289996" cy="3649133"/>
          </a:xfrm>
        </p:spPr>
        <p:txBody>
          <a:bodyPr/>
          <a:lstStyle/>
          <a:p>
            <a:r>
              <a:rPr lang="en-US" dirty="0"/>
              <a:t>http://www.mindjolt.com/space-connect.html</a:t>
            </a:r>
            <a:endParaRPr lang="en-US" dirty="0" smtClean="0"/>
          </a:p>
          <a:p>
            <a:r>
              <a:rPr lang="en-US" dirty="0" err="1" smtClean="0"/>
              <a:t>Ovo</a:t>
            </a:r>
            <a:r>
              <a:rPr lang="en-US" dirty="0" smtClean="0"/>
              <a:t> je link a </a:t>
            </a:r>
            <a:r>
              <a:rPr lang="en-US" dirty="0" err="1" smtClean="0"/>
              <a:t>moj</a:t>
            </a:r>
            <a:r>
              <a:rPr lang="en-US" dirty="0" smtClean="0"/>
              <a:t> </a:t>
            </a:r>
            <a:r>
              <a:rPr lang="en-US" dirty="0" err="1" smtClean="0"/>
              <a:t>predlog</a:t>
            </a:r>
            <a:r>
              <a:rPr lang="en-US" dirty="0" smtClean="0"/>
              <a:t> je da </a:t>
            </a:r>
            <a:r>
              <a:rPr lang="en-US" dirty="0" err="1" smtClean="0"/>
              <a:t>nema</a:t>
            </a:r>
            <a:r>
              <a:rPr lang="en-US" dirty="0" smtClean="0"/>
              <a:t> vise </a:t>
            </a:r>
            <a:r>
              <a:rPr lang="en-US" dirty="0" err="1" smtClean="0"/>
              <a:t>nivoa</a:t>
            </a:r>
            <a:r>
              <a:rPr lang="en-US" dirty="0" smtClean="0"/>
              <a:t> </a:t>
            </a:r>
            <a:r>
              <a:rPr lang="en-US" dirty="0" err="1" smtClean="0"/>
              <a:t>nego</a:t>
            </a:r>
            <a:r>
              <a:rPr lang="en-US" dirty="0" smtClean="0"/>
              <a:t> </a:t>
            </a:r>
            <a:r>
              <a:rPr lang="en-US" dirty="0" err="1" smtClean="0"/>
              <a:t>jedan</a:t>
            </a:r>
            <a:r>
              <a:rPr lang="en-US" dirty="0" smtClean="0"/>
              <a:t> </a:t>
            </a:r>
            <a:r>
              <a:rPr lang="en-US" dirty="0" err="1" smtClean="0"/>
              <a:t>koji</a:t>
            </a:r>
            <a:r>
              <a:rPr lang="en-US" dirty="0" smtClean="0"/>
              <a:t> </a:t>
            </a:r>
            <a:r>
              <a:rPr lang="en-US" dirty="0" err="1" smtClean="0"/>
              <a:t>traje</a:t>
            </a:r>
            <a:r>
              <a:rPr lang="en-US" dirty="0" smtClean="0"/>
              <a:t> 2 </a:t>
            </a:r>
            <a:r>
              <a:rPr lang="en-US" dirty="0" err="1" smtClean="0"/>
              <a:t>minuta</a:t>
            </a:r>
            <a:r>
              <a:rPr lang="en-US" dirty="0" smtClean="0"/>
              <a:t>, </a:t>
            </a:r>
            <a:r>
              <a:rPr lang="en-US" dirty="0" err="1" smtClean="0"/>
              <a:t>malo</a:t>
            </a:r>
            <a:r>
              <a:rPr lang="en-US" dirty="0" smtClean="0"/>
              <a:t> </a:t>
            </a:r>
            <a:r>
              <a:rPr lang="en-US" dirty="0" err="1" smtClean="0"/>
              <a:t>bih</a:t>
            </a:r>
            <a:r>
              <a:rPr lang="en-US" dirty="0" smtClean="0"/>
              <a:t> </a:t>
            </a:r>
            <a:r>
              <a:rPr lang="en-US" dirty="0" err="1" smtClean="0"/>
              <a:t>uprotila</a:t>
            </a:r>
            <a:r>
              <a:rPr lang="en-US" dirty="0" smtClean="0"/>
              <a:t>, da </a:t>
            </a:r>
            <a:r>
              <a:rPr lang="en-US" dirty="0" err="1" smtClean="0"/>
              <a:t>moze</a:t>
            </a:r>
            <a:r>
              <a:rPr lang="en-US" dirty="0" smtClean="0"/>
              <a:t> da se ide </a:t>
            </a:r>
            <a:r>
              <a:rPr lang="en-US" dirty="0" err="1" smtClean="0"/>
              <a:t>samo</a:t>
            </a:r>
            <a:r>
              <a:rPr lang="en-US" dirty="0" smtClean="0"/>
              <a:t> </a:t>
            </a:r>
            <a:r>
              <a:rPr lang="en-US" dirty="0" err="1" smtClean="0"/>
              <a:t>po</a:t>
            </a:r>
            <a:r>
              <a:rPr lang="en-US" dirty="0" smtClean="0"/>
              <a:t> </a:t>
            </a:r>
            <a:r>
              <a:rPr lang="en-US" dirty="0" err="1" smtClean="0"/>
              <a:t>matrici</a:t>
            </a:r>
            <a:r>
              <a:rPr lang="en-US" dirty="0" smtClean="0"/>
              <a:t> a ne </a:t>
            </a:r>
            <a:r>
              <a:rPr lang="en-US" dirty="0" err="1" smtClean="0"/>
              <a:t>oko</a:t>
            </a:r>
            <a:r>
              <a:rPr lang="en-US" dirty="0" smtClean="0"/>
              <a:t> </a:t>
            </a:r>
            <a:r>
              <a:rPr lang="en-US" dirty="0" err="1" smtClean="0"/>
              <a:t>figura</a:t>
            </a:r>
            <a:r>
              <a:rPr lang="en-US" dirty="0" smtClean="0"/>
              <a:t>, </a:t>
            </a:r>
            <a:r>
              <a:rPr lang="en-US" dirty="0" err="1" smtClean="0"/>
              <a:t>tj</a:t>
            </a:r>
            <a:r>
              <a:rPr lang="en-US" dirty="0" smtClean="0"/>
              <a:t>. </a:t>
            </a:r>
            <a:r>
              <a:rPr lang="en-US" dirty="0" err="1" smtClean="0"/>
              <a:t>Ako</a:t>
            </a:r>
            <a:r>
              <a:rPr lang="en-US" dirty="0" smtClean="0"/>
              <a:t> </a:t>
            </a:r>
            <a:r>
              <a:rPr lang="en-US" dirty="0" err="1" smtClean="0"/>
              <a:t>nadje</a:t>
            </a:r>
            <a:r>
              <a:rPr lang="en-US" dirty="0" smtClean="0"/>
              <a:t> put u </a:t>
            </a:r>
            <a:r>
              <a:rPr lang="en-US" dirty="0" err="1" smtClean="0"/>
              <a:t>matrici</a:t>
            </a:r>
            <a:r>
              <a:rPr lang="en-US" dirty="0" smtClean="0"/>
              <a:t> </a:t>
            </a:r>
            <a:r>
              <a:rPr lang="en-US" dirty="0" err="1" smtClean="0"/>
              <a:t>povezuje</a:t>
            </a:r>
            <a:r>
              <a:rPr lang="en-US" dirty="0" smtClean="0"/>
              <a:t> se </a:t>
            </a:r>
            <a:r>
              <a:rPr lang="en-US" dirty="0" err="1" smtClean="0"/>
              <a:t>ako</a:t>
            </a:r>
            <a:r>
              <a:rPr lang="en-US" dirty="0" smtClean="0"/>
              <a:t> ne </a:t>
            </a:r>
            <a:r>
              <a:rPr lang="en-US" dirty="0" err="1" smtClean="0"/>
              <a:t>nadje</a:t>
            </a:r>
            <a:r>
              <a:rPr lang="en-US" dirty="0" smtClean="0"/>
              <a:t> </a:t>
            </a:r>
            <a:r>
              <a:rPr lang="en-US" dirty="0" err="1" smtClean="0"/>
              <a:t>nista</a:t>
            </a:r>
            <a:r>
              <a:rPr lang="en-US" dirty="0" smtClean="0"/>
              <a:t>,  I </a:t>
            </a:r>
            <a:r>
              <a:rPr lang="en-US" dirty="0" err="1" smtClean="0"/>
              <a:t>ako</a:t>
            </a:r>
            <a:r>
              <a:rPr lang="en-US" dirty="0" smtClean="0"/>
              <a:t> </a:t>
            </a:r>
            <a:r>
              <a:rPr lang="en-US" dirty="0" err="1" smtClean="0"/>
              <a:t>neko</a:t>
            </a:r>
            <a:r>
              <a:rPr lang="en-US" dirty="0" smtClean="0"/>
              <a:t> </a:t>
            </a:r>
            <a:r>
              <a:rPr lang="en-US" dirty="0" err="1" smtClean="0"/>
              <a:t>predje</a:t>
            </a:r>
            <a:r>
              <a:rPr lang="en-US" dirty="0" smtClean="0"/>
              <a:t> </a:t>
            </a:r>
            <a:r>
              <a:rPr lang="en-US" dirty="0" err="1" smtClean="0"/>
              <a:t>nivo</a:t>
            </a:r>
            <a:r>
              <a:rPr lang="en-US" dirty="0" smtClean="0"/>
              <a:t> </a:t>
            </a:r>
            <a:r>
              <a:rPr lang="en-US" dirty="0" err="1" smtClean="0"/>
              <a:t>za</a:t>
            </a:r>
            <a:r>
              <a:rPr lang="en-US" dirty="0" smtClean="0"/>
              <a:t> to </a:t>
            </a:r>
            <a:r>
              <a:rPr lang="en-US" dirty="0" err="1" smtClean="0"/>
              <a:t>vreme</a:t>
            </a:r>
            <a:r>
              <a:rPr lang="en-US" dirty="0" smtClean="0"/>
              <a:t> </a:t>
            </a:r>
            <a:r>
              <a:rPr lang="en-US" dirty="0" err="1" smtClean="0"/>
              <a:t>dobije</a:t>
            </a:r>
            <a:r>
              <a:rPr lang="en-US" dirty="0" smtClean="0"/>
              <a:t> bonus </a:t>
            </a:r>
            <a:r>
              <a:rPr lang="en-US" dirty="0" err="1" smtClean="0"/>
              <a:t>zivot</a:t>
            </a:r>
            <a:r>
              <a:rPr lang="en-US" dirty="0" smtClean="0"/>
              <a:t>, u </a:t>
            </a:r>
            <a:r>
              <a:rPr lang="en-US" dirty="0" err="1" smtClean="0"/>
              <a:t>suprotnom</a:t>
            </a:r>
            <a:r>
              <a:rPr lang="en-US" dirty="0" smtClean="0"/>
              <a:t> </a:t>
            </a:r>
            <a:r>
              <a:rPr lang="en-US" dirty="0" err="1" smtClean="0"/>
              <a:t>nista</a:t>
            </a:r>
            <a:r>
              <a:rPr lang="en-US" dirty="0"/>
              <a:t>.</a:t>
            </a:r>
          </a:p>
        </p:txBody>
      </p:sp>
      <p:sp>
        <p:nvSpPr>
          <p:cNvPr id="4" name="5-Point Star 3"/>
          <p:cNvSpPr/>
          <p:nvPr/>
        </p:nvSpPr>
        <p:spPr>
          <a:xfrm>
            <a:off x="8229600" y="609599"/>
            <a:ext cx="1532586" cy="1456267"/>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576" y="2233840"/>
            <a:ext cx="4393137" cy="3690236"/>
          </a:xfrm>
          <a:prstGeom prst="rect">
            <a:avLst/>
          </a:prstGeom>
        </p:spPr>
      </p:pic>
    </p:spTree>
    <p:extLst>
      <p:ext uri="{BB962C8B-B14F-4D97-AF65-F5344CB8AC3E}">
        <p14:creationId xmlns:p14="http://schemas.microsoft.com/office/powerpoint/2010/main" val="284146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7543799" cy="1456267"/>
          </a:xfrm>
        </p:spPr>
        <p:txBody>
          <a:bodyPr>
            <a:normAutofit/>
          </a:bodyPr>
          <a:lstStyle/>
          <a:p>
            <a:r>
              <a:rPr lang="en-US" sz="1400" dirty="0" err="1" smtClean="0"/>
              <a:t>Ukoliko</a:t>
            </a:r>
            <a:r>
              <a:rPr lang="en-US" sz="1400" dirty="0" smtClean="0"/>
              <a:t> se </a:t>
            </a:r>
            <a:r>
              <a:rPr lang="en-US" sz="1400" dirty="0" err="1" smtClean="0"/>
              <a:t>na</a:t>
            </a:r>
            <a:r>
              <a:rPr lang="en-US" sz="1400" dirty="0" smtClean="0"/>
              <a:t> </a:t>
            </a:r>
            <a:r>
              <a:rPr lang="en-US" sz="1400" dirty="0" err="1" smtClean="0"/>
              <a:t>ekranu</a:t>
            </a:r>
            <a:r>
              <a:rPr lang="en-US" sz="1400" dirty="0" smtClean="0"/>
              <a:t> </a:t>
            </a:r>
            <a:r>
              <a:rPr lang="en-US" sz="1400" dirty="0" err="1" smtClean="0"/>
              <a:t>pojavi</a:t>
            </a:r>
            <a:r>
              <a:rPr lang="en-US" sz="1400" dirty="0" smtClean="0"/>
              <a:t> </a:t>
            </a:r>
            <a:r>
              <a:rPr lang="en-US" sz="1400" dirty="0" err="1" smtClean="0"/>
              <a:t>zelena</a:t>
            </a:r>
            <a:r>
              <a:rPr lang="en-US" sz="1400" dirty="0" smtClean="0"/>
              <a:t> Zvezda </a:t>
            </a:r>
            <a:r>
              <a:rPr lang="en-US" sz="1400" dirty="0" err="1" smtClean="0"/>
              <a:t>tada</a:t>
            </a:r>
            <a:r>
              <a:rPr lang="en-US" sz="1400" dirty="0" smtClean="0"/>
              <a:t>, </a:t>
            </a:r>
            <a:r>
              <a:rPr lang="en-US" sz="1400" dirty="0" err="1" smtClean="0"/>
              <a:t>ako</a:t>
            </a:r>
            <a:r>
              <a:rPr lang="en-US" sz="1400" dirty="0" smtClean="0"/>
              <a:t> je </a:t>
            </a:r>
            <a:r>
              <a:rPr lang="en-US" sz="1400" dirty="0" err="1" smtClean="0"/>
              <a:t>nas</a:t>
            </a:r>
            <a:r>
              <a:rPr lang="en-US" sz="1400" dirty="0" smtClean="0"/>
              <a:t> </a:t>
            </a:r>
            <a:r>
              <a:rPr lang="en-US" sz="1400" dirty="0" err="1" smtClean="0"/>
              <a:t>svemirski</a:t>
            </a:r>
            <a:r>
              <a:rPr lang="en-US" sz="1400" dirty="0" smtClean="0"/>
              <a:t> </a:t>
            </a:r>
            <a:r>
              <a:rPr lang="en-US" sz="1400" dirty="0" err="1" smtClean="0"/>
              <a:t>brod</a:t>
            </a:r>
            <a:r>
              <a:rPr lang="en-US" sz="1400" dirty="0" smtClean="0"/>
              <a:t> </a:t>
            </a:r>
            <a:r>
              <a:rPr lang="en-US" sz="1400" dirty="0" err="1" smtClean="0"/>
              <a:t>upuca</a:t>
            </a:r>
            <a:r>
              <a:rPr lang="en-US" sz="1400" dirty="0" smtClean="0"/>
              <a:t> </a:t>
            </a:r>
            <a:r>
              <a:rPr lang="en-US" sz="1400" dirty="0" err="1" smtClean="0"/>
              <a:t>pojavljuje</a:t>
            </a:r>
            <a:r>
              <a:rPr lang="en-US" sz="1400" dirty="0" smtClean="0"/>
              <a:t> se ova </a:t>
            </a:r>
            <a:r>
              <a:rPr lang="en-US" sz="1400" dirty="0" err="1" smtClean="0"/>
              <a:t>igrica</a:t>
            </a:r>
            <a:r>
              <a:rPr lang="en-US" sz="1400" dirty="0" smtClean="0"/>
              <a:t> </a:t>
            </a:r>
            <a:r>
              <a:rPr lang="en-US" sz="1400" dirty="0" err="1" smtClean="0"/>
              <a:t>koja</a:t>
            </a:r>
            <a:r>
              <a:rPr lang="en-US" sz="1400" dirty="0" smtClean="0"/>
              <a:t>, </a:t>
            </a:r>
            <a:r>
              <a:rPr lang="en-US" sz="1400" dirty="0" err="1" smtClean="0"/>
              <a:t>ako</a:t>
            </a:r>
            <a:r>
              <a:rPr lang="en-US" sz="1400" dirty="0" smtClean="0"/>
              <a:t> se </a:t>
            </a:r>
            <a:r>
              <a:rPr lang="en-US" sz="1400" dirty="0" err="1" smtClean="0"/>
              <a:t>uspesno</a:t>
            </a:r>
            <a:r>
              <a:rPr lang="en-US" sz="1400" dirty="0" smtClean="0"/>
              <a:t> </a:t>
            </a:r>
            <a:r>
              <a:rPr lang="en-US" sz="1400" dirty="0" err="1" smtClean="0"/>
              <a:t>predje</a:t>
            </a:r>
            <a:r>
              <a:rPr lang="en-US" sz="1400" dirty="0" smtClean="0"/>
              <a:t> </a:t>
            </a:r>
            <a:r>
              <a:rPr lang="en-US" sz="1400" dirty="0" err="1" smtClean="0"/>
              <a:t>daje</a:t>
            </a:r>
            <a:r>
              <a:rPr lang="en-US" sz="1400" dirty="0" smtClean="0"/>
              <a:t> </a:t>
            </a:r>
            <a:r>
              <a:rPr lang="en-US" sz="1400" dirty="0" err="1" smtClean="0"/>
              <a:t>igracu</a:t>
            </a:r>
            <a:r>
              <a:rPr lang="en-US" sz="1400" dirty="0" smtClean="0"/>
              <a:t> </a:t>
            </a:r>
            <a:r>
              <a:rPr lang="en-US" sz="1400" dirty="0" err="1" smtClean="0"/>
              <a:t>jedan</a:t>
            </a:r>
            <a:r>
              <a:rPr lang="en-US" sz="1400" dirty="0" smtClean="0"/>
              <a:t> </a:t>
            </a:r>
            <a:r>
              <a:rPr lang="en-US" sz="1400" dirty="0" err="1" smtClean="0"/>
              <a:t>zivot</a:t>
            </a:r>
            <a:r>
              <a:rPr lang="en-US" sz="1400" dirty="0" smtClean="0"/>
              <a:t>(</a:t>
            </a:r>
            <a:r>
              <a:rPr lang="en-US" sz="1400" dirty="0" err="1" smtClean="0"/>
              <a:t>Igrac</a:t>
            </a:r>
            <a:r>
              <a:rPr lang="en-US" sz="1400" dirty="0" smtClean="0"/>
              <a:t> </a:t>
            </a:r>
            <a:r>
              <a:rPr lang="en-US" sz="1400" dirty="0" err="1" smtClean="0"/>
              <a:t>ima</a:t>
            </a:r>
            <a:r>
              <a:rPr lang="en-US" sz="1400" dirty="0" smtClean="0"/>
              <a:t> </a:t>
            </a:r>
            <a:r>
              <a:rPr lang="en-US" sz="1400" dirty="0" err="1" smtClean="0"/>
              <a:t>na</a:t>
            </a:r>
            <a:r>
              <a:rPr lang="en-US" sz="1400" dirty="0" smtClean="0"/>
              <a:t> </a:t>
            </a:r>
            <a:r>
              <a:rPr lang="en-US" sz="1400" dirty="0" err="1" smtClean="0"/>
              <a:t>pocetku</a:t>
            </a:r>
            <a:r>
              <a:rPr lang="en-US" sz="1400" dirty="0" smtClean="0"/>
              <a:t> </a:t>
            </a:r>
            <a:r>
              <a:rPr lang="en-US" sz="1400" dirty="0" err="1" smtClean="0"/>
              <a:t>igre</a:t>
            </a:r>
            <a:r>
              <a:rPr lang="en-US" sz="1400" dirty="0" smtClean="0"/>
              <a:t> 3 </a:t>
            </a:r>
            <a:r>
              <a:rPr lang="en-US" sz="1400" dirty="0" err="1" smtClean="0"/>
              <a:t>zivota</a:t>
            </a:r>
            <a:r>
              <a:rPr lang="en-US" sz="1400" dirty="0" smtClean="0"/>
              <a:t>, </a:t>
            </a:r>
            <a:r>
              <a:rPr lang="en-US" sz="1400" dirty="0" err="1" smtClean="0"/>
              <a:t>kada</a:t>
            </a:r>
            <a:r>
              <a:rPr lang="en-US" sz="1400" dirty="0" smtClean="0"/>
              <a:t> </a:t>
            </a:r>
            <a:r>
              <a:rPr lang="en-US" sz="1400" dirty="0" err="1" smtClean="0"/>
              <a:t>ga</a:t>
            </a:r>
            <a:r>
              <a:rPr lang="en-US" sz="1400" dirty="0" smtClean="0"/>
              <a:t> asteroid </a:t>
            </a:r>
            <a:r>
              <a:rPr lang="en-US" sz="1400" dirty="0" err="1" smtClean="0"/>
              <a:t>dodirne</a:t>
            </a:r>
            <a:r>
              <a:rPr lang="en-US" sz="1400" dirty="0" smtClean="0"/>
              <a:t>, </a:t>
            </a:r>
            <a:r>
              <a:rPr lang="en-US" sz="1400" dirty="0" err="1" smtClean="0"/>
              <a:t>zivot</a:t>
            </a:r>
            <a:r>
              <a:rPr lang="en-US" sz="1400" dirty="0" smtClean="0"/>
              <a:t> se </a:t>
            </a:r>
            <a:r>
              <a:rPr lang="en-US" sz="1400" dirty="0" err="1" smtClean="0"/>
              <a:t>gubi</a:t>
            </a:r>
            <a:r>
              <a:rPr lang="en-US" sz="1400" dirty="0" smtClean="0"/>
              <a:t>)</a:t>
            </a:r>
            <a:endParaRPr lang="en-US" sz="1400" dirty="0"/>
          </a:p>
        </p:txBody>
      </p:sp>
      <p:sp>
        <p:nvSpPr>
          <p:cNvPr id="3" name="Content Placeholder 2"/>
          <p:cNvSpPr>
            <a:spLocks noGrp="1"/>
          </p:cNvSpPr>
          <p:nvPr>
            <p:ph idx="1"/>
          </p:nvPr>
        </p:nvSpPr>
        <p:spPr>
          <a:xfrm>
            <a:off x="685802" y="2142067"/>
            <a:ext cx="5289996" cy="3649133"/>
          </a:xfrm>
        </p:spPr>
        <p:txBody>
          <a:bodyPr/>
          <a:lstStyle/>
          <a:p>
            <a:r>
              <a:rPr lang="en-US" dirty="0"/>
              <a:t>http://www.coolmath-games.com/0-countcubes</a:t>
            </a:r>
          </a:p>
          <a:p>
            <a:r>
              <a:rPr lang="en-US" dirty="0" err="1" smtClean="0"/>
              <a:t>Ovo</a:t>
            </a:r>
            <a:r>
              <a:rPr lang="en-US" dirty="0" smtClean="0"/>
              <a:t> je link a </a:t>
            </a:r>
            <a:r>
              <a:rPr lang="en-US" dirty="0" err="1" smtClean="0"/>
              <a:t>moj</a:t>
            </a:r>
            <a:r>
              <a:rPr lang="en-US" dirty="0" smtClean="0"/>
              <a:t> </a:t>
            </a:r>
            <a:r>
              <a:rPr lang="en-US" dirty="0" err="1" smtClean="0"/>
              <a:t>predlog</a:t>
            </a:r>
            <a:r>
              <a:rPr lang="en-US" dirty="0" smtClean="0"/>
              <a:t> je </a:t>
            </a:r>
            <a:r>
              <a:rPr lang="en-US" dirty="0" err="1" smtClean="0"/>
              <a:t>napravimo</a:t>
            </a:r>
            <a:r>
              <a:rPr lang="en-US" dirty="0" smtClean="0"/>
              <a:t> </a:t>
            </a:r>
            <a:r>
              <a:rPr lang="en-US" dirty="0" err="1" smtClean="0"/>
              <a:t>slicicu</a:t>
            </a:r>
            <a:r>
              <a:rPr lang="en-US" dirty="0" smtClean="0"/>
              <a:t> </a:t>
            </a:r>
            <a:r>
              <a:rPr lang="en-US" dirty="0" err="1" smtClean="0"/>
              <a:t>koja</a:t>
            </a:r>
            <a:r>
              <a:rPr lang="en-US" dirty="0" smtClean="0"/>
              <a:t> </a:t>
            </a:r>
            <a:r>
              <a:rPr lang="en-US" dirty="0" err="1" smtClean="0"/>
              <a:t>ima</a:t>
            </a:r>
            <a:r>
              <a:rPr lang="en-US" dirty="0" smtClean="0"/>
              <a:t> 10-ak </a:t>
            </a:r>
            <a:r>
              <a:rPr lang="en-US" dirty="0" err="1" smtClean="0"/>
              <a:t>sakrivenih</a:t>
            </a:r>
            <a:r>
              <a:rPr lang="en-US" dirty="0" smtClean="0"/>
              <a:t> I </a:t>
            </a:r>
            <a:r>
              <a:rPr lang="en-US" dirty="0" err="1" smtClean="0"/>
              <a:t>prikazanih</a:t>
            </a:r>
            <a:r>
              <a:rPr lang="en-US" dirty="0" smtClean="0"/>
              <a:t> </a:t>
            </a:r>
            <a:r>
              <a:rPr lang="en-US" dirty="0" err="1" smtClean="0"/>
              <a:t>brodica</a:t>
            </a:r>
            <a:r>
              <a:rPr lang="en-US" dirty="0" smtClean="0"/>
              <a:t> I </a:t>
            </a:r>
            <a:r>
              <a:rPr lang="en-US" dirty="0" err="1" smtClean="0"/>
              <a:t>ako</a:t>
            </a:r>
            <a:r>
              <a:rPr lang="en-US" dirty="0" smtClean="0"/>
              <a:t> </a:t>
            </a:r>
            <a:r>
              <a:rPr lang="en-US" dirty="0" err="1" smtClean="0"/>
              <a:t>igrac</a:t>
            </a:r>
            <a:r>
              <a:rPr lang="en-US" dirty="0" smtClean="0"/>
              <a:t> </a:t>
            </a:r>
            <a:r>
              <a:rPr lang="en-US" dirty="0" err="1" smtClean="0"/>
              <a:t>pogodi</a:t>
            </a:r>
            <a:r>
              <a:rPr lang="en-US" dirty="0" smtClean="0"/>
              <a:t> </a:t>
            </a:r>
            <a:r>
              <a:rPr lang="en-US" dirty="0" err="1" smtClean="0"/>
              <a:t>broj</a:t>
            </a:r>
            <a:r>
              <a:rPr lang="en-US" dirty="0" smtClean="0"/>
              <a:t> </a:t>
            </a:r>
            <a:r>
              <a:rPr lang="en-US" dirty="0" err="1" smtClean="0"/>
              <a:t>za</a:t>
            </a:r>
            <a:r>
              <a:rPr lang="en-US" dirty="0" smtClean="0"/>
              <a:t> 15 </a:t>
            </a:r>
            <a:r>
              <a:rPr lang="en-US" dirty="0" err="1" smtClean="0"/>
              <a:t>sekundi</a:t>
            </a:r>
            <a:r>
              <a:rPr lang="en-US" dirty="0" smtClean="0"/>
              <a:t> </a:t>
            </a:r>
            <a:r>
              <a:rPr lang="en-US" dirty="0" err="1" smtClean="0"/>
              <a:t>dobije</a:t>
            </a:r>
            <a:r>
              <a:rPr lang="en-US" dirty="0" smtClean="0"/>
              <a:t> </a:t>
            </a:r>
            <a:r>
              <a:rPr lang="en-US" dirty="0" err="1" smtClean="0"/>
              <a:t>zivot</a:t>
            </a:r>
            <a:r>
              <a:rPr lang="en-US" dirty="0" smtClean="0"/>
              <a:t> </a:t>
            </a:r>
            <a:r>
              <a:rPr lang="en-US" dirty="0" err="1" smtClean="0"/>
              <a:t>ako</a:t>
            </a:r>
            <a:r>
              <a:rPr lang="en-US" dirty="0" smtClean="0"/>
              <a:t> ne </a:t>
            </a:r>
            <a:r>
              <a:rPr lang="en-US" dirty="0" err="1" smtClean="0"/>
              <a:t>nista</a:t>
            </a:r>
            <a:r>
              <a:rPr lang="en-US" dirty="0" smtClean="0"/>
              <a:t> ne </a:t>
            </a:r>
            <a:r>
              <a:rPr lang="en-US" dirty="0" err="1" smtClean="0"/>
              <a:t>dobija</a:t>
            </a:r>
            <a:r>
              <a:rPr lang="en-US" dirty="0" smtClean="0"/>
              <a:t>. </a:t>
            </a:r>
          </a:p>
          <a:p>
            <a:r>
              <a:rPr lang="en-US" dirty="0" smtClean="0"/>
              <a:t>Imam I </a:t>
            </a:r>
            <a:r>
              <a:rPr lang="en-US" dirty="0" err="1" smtClean="0"/>
              <a:t>drugi</a:t>
            </a:r>
            <a:r>
              <a:rPr lang="en-US" dirty="0" smtClean="0"/>
              <a:t> </a:t>
            </a:r>
            <a:r>
              <a:rPr lang="en-US" dirty="0" err="1" smtClean="0"/>
              <a:t>predlog</a:t>
            </a:r>
            <a:r>
              <a:rPr lang="en-US" dirty="0" smtClean="0"/>
              <a:t> </a:t>
            </a:r>
            <a:r>
              <a:rPr lang="en-US" dirty="0" err="1" smtClean="0"/>
              <a:t>ako</a:t>
            </a:r>
            <a:r>
              <a:rPr lang="en-US" dirty="0" smtClean="0"/>
              <a:t> </a:t>
            </a:r>
            <a:r>
              <a:rPr lang="en-US" dirty="0" err="1" smtClean="0"/>
              <a:t>vam</a:t>
            </a:r>
            <a:r>
              <a:rPr lang="en-US" dirty="0" smtClean="0"/>
              <a:t> se </a:t>
            </a:r>
            <a:r>
              <a:rPr lang="en-US" dirty="0" err="1" smtClean="0"/>
              <a:t>ovo</a:t>
            </a:r>
            <a:r>
              <a:rPr lang="en-US" dirty="0" smtClean="0"/>
              <a:t> ne </a:t>
            </a:r>
            <a:r>
              <a:rPr lang="en-US" dirty="0" err="1" smtClean="0"/>
              <a:t>svidja</a:t>
            </a:r>
            <a:endParaRPr lang="en-US" dirty="0" smtClean="0"/>
          </a:p>
          <a:p>
            <a:endParaRPr lang="en-US" dirty="0"/>
          </a:p>
        </p:txBody>
      </p:sp>
      <p:sp>
        <p:nvSpPr>
          <p:cNvPr id="4" name="5-Point Star 3"/>
          <p:cNvSpPr/>
          <p:nvPr/>
        </p:nvSpPr>
        <p:spPr>
          <a:xfrm>
            <a:off x="8229600" y="609599"/>
            <a:ext cx="1532586" cy="1456267"/>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1336" y="2379914"/>
            <a:ext cx="5649113" cy="3772426"/>
          </a:xfrm>
          <a:prstGeom prst="rect">
            <a:avLst/>
          </a:prstGeom>
        </p:spPr>
      </p:pic>
    </p:spTree>
    <p:extLst>
      <p:ext uri="{BB962C8B-B14F-4D97-AF65-F5344CB8AC3E}">
        <p14:creationId xmlns:p14="http://schemas.microsoft.com/office/powerpoint/2010/main" val="111979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7" y="972593"/>
            <a:ext cx="10219967" cy="2421464"/>
          </a:xfrm>
        </p:spPr>
        <p:txBody>
          <a:bodyPr/>
          <a:lstStyle/>
          <a:p>
            <a:r>
              <a:rPr lang="en-US" sz="2800" dirty="0" err="1" smtClean="0">
                <a:latin typeface="+mn-lt"/>
              </a:rPr>
              <a:t>Nadam</a:t>
            </a:r>
            <a:r>
              <a:rPr lang="en-US" sz="2800" dirty="0" smtClean="0">
                <a:latin typeface="+mn-lt"/>
              </a:rPr>
              <a:t> se da </a:t>
            </a:r>
            <a:r>
              <a:rPr lang="en-US" sz="2800" dirty="0" err="1" smtClean="0">
                <a:latin typeface="+mn-lt"/>
              </a:rPr>
              <a:t>ce</a:t>
            </a:r>
            <a:r>
              <a:rPr lang="en-US" sz="2800" dirty="0" smtClean="0">
                <a:latin typeface="+mn-lt"/>
              </a:rPr>
              <a:t> </a:t>
            </a:r>
            <a:r>
              <a:rPr lang="en-US" sz="2800" dirty="0" err="1" smtClean="0">
                <a:latin typeface="+mn-lt"/>
              </a:rPr>
              <a:t>vam</a:t>
            </a:r>
            <a:r>
              <a:rPr lang="en-US" sz="2800" dirty="0" smtClean="0">
                <a:latin typeface="+mn-lt"/>
              </a:rPr>
              <a:t> se </a:t>
            </a:r>
            <a:r>
              <a:rPr lang="en-US" sz="2800" dirty="0" err="1" smtClean="0">
                <a:latin typeface="+mn-lt"/>
              </a:rPr>
              <a:t>sviditi</a:t>
            </a:r>
            <a:r>
              <a:rPr lang="en-US" sz="2800" dirty="0" smtClean="0">
                <a:latin typeface="+mn-lt"/>
              </a:rPr>
              <a:t> </a:t>
            </a:r>
            <a:r>
              <a:rPr lang="en-US" sz="2800" dirty="0" err="1" smtClean="0">
                <a:latin typeface="+mn-lt"/>
              </a:rPr>
              <a:t>igrice</a:t>
            </a:r>
            <a:r>
              <a:rPr lang="en-US" sz="2800" dirty="0" smtClean="0">
                <a:latin typeface="+mn-lt"/>
              </a:rPr>
              <a:t> , </a:t>
            </a:r>
            <a:r>
              <a:rPr lang="en-US" sz="2800" dirty="0" err="1" smtClean="0">
                <a:latin typeface="+mn-lt"/>
              </a:rPr>
              <a:t>ako</a:t>
            </a:r>
            <a:r>
              <a:rPr lang="en-US" sz="2800" dirty="0" smtClean="0">
                <a:latin typeface="+mn-lt"/>
              </a:rPr>
              <a:t> </a:t>
            </a:r>
            <a:r>
              <a:rPr lang="en-US" sz="2800" dirty="0" err="1" smtClean="0">
                <a:latin typeface="+mn-lt"/>
              </a:rPr>
              <a:t>vam</a:t>
            </a:r>
            <a:r>
              <a:rPr lang="en-US" sz="2800" dirty="0" smtClean="0">
                <a:latin typeface="+mn-lt"/>
              </a:rPr>
              <a:t> se ne </a:t>
            </a:r>
            <a:r>
              <a:rPr lang="en-US" sz="2800" dirty="0" err="1" smtClean="0">
                <a:latin typeface="+mn-lt"/>
              </a:rPr>
              <a:t>svide</a:t>
            </a:r>
            <a:r>
              <a:rPr lang="en-US" sz="2800" dirty="0" smtClean="0">
                <a:latin typeface="+mn-lt"/>
              </a:rPr>
              <a:t> </a:t>
            </a:r>
            <a:r>
              <a:rPr lang="en-US" sz="2800" dirty="0" err="1" smtClean="0">
                <a:latin typeface="+mn-lt"/>
              </a:rPr>
              <a:t>probajte</a:t>
            </a:r>
            <a:r>
              <a:rPr lang="en-US" sz="2800" dirty="0" smtClean="0">
                <a:latin typeface="+mn-lt"/>
              </a:rPr>
              <a:t> da </a:t>
            </a:r>
            <a:r>
              <a:rPr lang="en-US" sz="2800" dirty="0" err="1" smtClean="0">
                <a:latin typeface="+mn-lt"/>
              </a:rPr>
              <a:t>igrate</a:t>
            </a:r>
            <a:r>
              <a:rPr lang="en-US" sz="2800" dirty="0" smtClean="0">
                <a:latin typeface="+mn-lt"/>
              </a:rPr>
              <a:t> I </a:t>
            </a:r>
            <a:r>
              <a:rPr lang="en-US" sz="2800" dirty="0" err="1" smtClean="0">
                <a:latin typeface="+mn-lt"/>
              </a:rPr>
              <a:t>onda</a:t>
            </a:r>
            <a:r>
              <a:rPr lang="en-US" sz="2800" dirty="0" smtClean="0">
                <a:latin typeface="+mn-lt"/>
              </a:rPr>
              <a:t> </a:t>
            </a:r>
            <a:r>
              <a:rPr lang="en-US" sz="2800" dirty="0" err="1" smtClean="0">
                <a:latin typeface="+mn-lt"/>
              </a:rPr>
              <a:t>sigurno</a:t>
            </a:r>
            <a:r>
              <a:rPr lang="en-US" sz="2800" dirty="0" smtClean="0">
                <a:latin typeface="+mn-lt"/>
              </a:rPr>
              <a:t> </a:t>
            </a:r>
            <a:r>
              <a:rPr lang="en-US" sz="2800" dirty="0" err="1" smtClean="0">
                <a:latin typeface="+mn-lt"/>
              </a:rPr>
              <a:t>hoc</a:t>
            </a:r>
            <a:r>
              <a:rPr lang="en-US" dirty="0" err="1" smtClean="0"/>
              <a:t>E</a:t>
            </a:r>
            <a:endParaRPr lang="en-US" dirty="0"/>
          </a:p>
        </p:txBody>
      </p:sp>
      <p:sp>
        <p:nvSpPr>
          <p:cNvPr id="3" name="Subtitle 2"/>
          <p:cNvSpPr>
            <a:spLocks noGrp="1"/>
          </p:cNvSpPr>
          <p:nvPr>
            <p:ph type="subTitle" idx="1"/>
          </p:nvPr>
        </p:nvSpPr>
        <p:spPr>
          <a:xfrm>
            <a:off x="4091188" y="4501642"/>
            <a:ext cx="7197726" cy="1405467"/>
          </a:xfrm>
        </p:spPr>
        <p:txBody>
          <a:bodyPr>
            <a:normAutofit/>
          </a:bodyPr>
          <a:lstStyle/>
          <a:p>
            <a:r>
              <a:rPr lang="en-US" sz="4000" dirty="0" err="1" smtClean="0"/>
              <a:t>Javite</a:t>
            </a:r>
            <a:r>
              <a:rPr lang="en-US" sz="4000" dirty="0" smtClean="0"/>
              <a:t> mi </a:t>
            </a:r>
            <a:r>
              <a:rPr lang="en-US" sz="4000" dirty="0" err="1" smtClean="0"/>
              <a:t>utiske</a:t>
            </a:r>
            <a:r>
              <a:rPr lang="en-US" sz="4000" dirty="0" smtClean="0"/>
              <a:t>, vasa Ivana</a:t>
            </a:r>
            <a:endParaRPr lang="en-US" sz="4000" dirty="0"/>
          </a:p>
        </p:txBody>
      </p:sp>
    </p:spTree>
    <p:extLst>
      <p:ext uri="{BB962C8B-B14F-4D97-AF65-F5344CB8AC3E}">
        <p14:creationId xmlns:p14="http://schemas.microsoft.com/office/powerpoint/2010/main" val="538741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90</TotalTime>
  <Words>340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Bonus igrice za asteroide</vt:lpstr>
      <vt:lpstr>Ukoliko se na ekranu pojavi LJUBICASTA Zvezda tada, ako je nas svemirski brod upuca pojavljuje se ova igrica koja, ako se uspesno predje daje igracu jedan zivot(Igrac ima na pocetku igre 3 zivota, kada ga asteroid dodirne, zivot se gubi)</vt:lpstr>
      <vt:lpstr>Ukoliko se na ekranu pojavi zuta Zvezda tada, ako je nas svemirski brod upuca pojavljuje se ova igrica koja, ako se uspesno predje daje igracu jedan zivot(Igrac ima na pocetku igre 3 zivota, kada ga asteroid dodirne, zivot se gubi)</vt:lpstr>
      <vt:lpstr>Ukoliko se na ekranu pojavi zelena Zvezda tada, ako je nas svemirski brod upuca pojavljuje se ova igrica koja, ako se uspesno predje daje igracu jedan zivot(Igrac ima na pocetku igre 3 zivota, kada ga asteroid dodirne, zivot se gubi)</vt:lpstr>
      <vt:lpstr>Nadam se da ce vam se sviditi igrice , ako vam se ne svide probajte da igrate I onda sigurno hocE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igrice za asteroide</dc:title>
  <dc:creator>IvanaB</dc:creator>
  <cp:lastModifiedBy>IvanaB</cp:lastModifiedBy>
  <cp:revision>5</cp:revision>
  <dcterms:created xsi:type="dcterms:W3CDTF">2016-07-22T21:46:21Z</dcterms:created>
  <dcterms:modified xsi:type="dcterms:W3CDTF">2016-07-22T23:17:16Z</dcterms:modified>
</cp:coreProperties>
</file>